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48" r:id="rId4"/>
    <p:sldMasterId id="2147483660" r:id="rId5"/>
  </p:sldMasterIdLst>
  <p:notesMasterIdLst>
    <p:notesMasterId r:id="rId17"/>
  </p:notesMasterIdLst>
  <p:sldIdLst>
    <p:sldId id="270" r:id="rId6"/>
    <p:sldId id="931" r:id="rId7"/>
    <p:sldId id="930" r:id="rId8"/>
    <p:sldId id="909" r:id="rId9"/>
    <p:sldId id="888" r:id="rId10"/>
    <p:sldId id="292" r:id="rId11"/>
    <p:sldId id="291" r:id="rId12"/>
    <p:sldId id="326" r:id="rId13"/>
    <p:sldId id="428" r:id="rId14"/>
    <p:sldId id="283" r:id="rId15"/>
    <p:sldId id="25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5" autoAdjust="0"/>
    <p:restoredTop sz="88146"/>
  </p:normalViewPr>
  <p:slideViewPr>
    <p:cSldViewPr snapToGrid="0" snapToObjects="1">
      <p:cViewPr varScale="1">
        <p:scale>
          <a:sx n="100" d="100"/>
          <a:sy n="100" d="100"/>
        </p:scale>
        <p:origin x="52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F0CF15-C9AF-4C1C-B8D1-2FF10BA4875E}" type="doc">
      <dgm:prSet loTypeId="urn:microsoft.com/office/officeart/2008/layout/LinedList" loCatId="list" qsTypeId="urn:microsoft.com/office/officeart/2005/8/quickstyle/simple2" qsCatId="simple" csTypeId="urn:microsoft.com/office/officeart/2005/8/colors/colorful5" csCatId="colorful" phldr="1"/>
      <dgm:spPr/>
      <dgm:t>
        <a:bodyPr/>
        <a:lstStyle/>
        <a:p>
          <a:endParaRPr lang="en-US"/>
        </a:p>
      </dgm:t>
    </dgm:pt>
    <dgm:pt modelId="{00C044DE-8EF7-4D60-A293-22ACC295264F}">
      <dgm:prSet/>
      <dgm:spPr/>
      <dgm:t>
        <a:bodyPr/>
        <a:lstStyle/>
        <a:p>
          <a:r>
            <a:rPr lang="en-US" dirty="0"/>
            <a:t>Introduction &amp; background </a:t>
          </a:r>
        </a:p>
      </dgm:t>
    </dgm:pt>
    <dgm:pt modelId="{C7B2D5B2-E443-464E-A32C-139046C77E10}" type="parTrans" cxnId="{2677C7F6-974D-4ED2-A53D-C2A4C88730EF}">
      <dgm:prSet/>
      <dgm:spPr/>
      <dgm:t>
        <a:bodyPr/>
        <a:lstStyle/>
        <a:p>
          <a:endParaRPr lang="en-US"/>
        </a:p>
      </dgm:t>
    </dgm:pt>
    <dgm:pt modelId="{751670A6-555A-4296-9C8E-0F6CBEECEEF5}" type="sibTrans" cxnId="{2677C7F6-974D-4ED2-A53D-C2A4C88730EF}">
      <dgm:prSet/>
      <dgm:spPr/>
      <dgm:t>
        <a:bodyPr/>
        <a:lstStyle/>
        <a:p>
          <a:endParaRPr lang="en-US"/>
        </a:p>
      </dgm:t>
    </dgm:pt>
    <dgm:pt modelId="{83203500-E022-43E6-B3DD-38E07E593162}">
      <dgm:prSet/>
      <dgm:spPr/>
      <dgm:t>
        <a:bodyPr/>
        <a:lstStyle/>
        <a:p>
          <a:r>
            <a:rPr lang="en-US"/>
            <a:t>Principle 1:  Standard Infection Prevention Precautions </a:t>
          </a:r>
        </a:p>
      </dgm:t>
    </dgm:pt>
    <dgm:pt modelId="{24D96AD1-E33D-415C-BE3C-89E555A0D917}" type="parTrans" cxnId="{614BC1A8-3124-4740-B34D-288B1D9952CF}">
      <dgm:prSet/>
      <dgm:spPr/>
      <dgm:t>
        <a:bodyPr/>
        <a:lstStyle/>
        <a:p>
          <a:endParaRPr lang="en-US"/>
        </a:p>
      </dgm:t>
    </dgm:pt>
    <dgm:pt modelId="{6630845F-6DB5-473A-8F65-ADA968472D95}" type="sibTrans" cxnId="{614BC1A8-3124-4740-B34D-288B1D9952CF}">
      <dgm:prSet/>
      <dgm:spPr/>
      <dgm:t>
        <a:bodyPr/>
        <a:lstStyle/>
        <a:p>
          <a:endParaRPr lang="en-US"/>
        </a:p>
      </dgm:t>
    </dgm:pt>
    <dgm:pt modelId="{38D1CA27-5AC0-481B-812B-E13B5A4D9646}">
      <dgm:prSet/>
      <dgm:spPr/>
      <dgm:t>
        <a:bodyPr/>
        <a:lstStyle/>
        <a:p>
          <a:r>
            <a:rPr lang="en-US"/>
            <a:t>Principle 2:  Personal Protective Equipment</a:t>
          </a:r>
        </a:p>
      </dgm:t>
    </dgm:pt>
    <dgm:pt modelId="{B296B3A2-E2A8-4B24-9C95-A7CD9CB8132E}" type="parTrans" cxnId="{27B78DE3-83A2-48F2-A038-96F45FCE00DD}">
      <dgm:prSet/>
      <dgm:spPr/>
      <dgm:t>
        <a:bodyPr/>
        <a:lstStyle/>
        <a:p>
          <a:endParaRPr lang="en-US"/>
        </a:p>
      </dgm:t>
    </dgm:pt>
    <dgm:pt modelId="{EC21CD55-6B00-4CE6-81E5-08996A4B3233}" type="sibTrans" cxnId="{27B78DE3-83A2-48F2-A038-96F45FCE00DD}">
      <dgm:prSet/>
      <dgm:spPr/>
      <dgm:t>
        <a:bodyPr/>
        <a:lstStyle/>
        <a:p>
          <a:endParaRPr lang="en-US"/>
        </a:p>
      </dgm:t>
    </dgm:pt>
    <dgm:pt modelId="{A94E4D83-272D-4FB3-AE31-FD8013CFA682}">
      <dgm:prSet/>
      <dgm:spPr/>
      <dgm:t>
        <a:bodyPr/>
        <a:lstStyle/>
        <a:p>
          <a:r>
            <a:rPr lang="en-US"/>
            <a:t>Principle 3:  Isolation / Patient Placement </a:t>
          </a:r>
        </a:p>
      </dgm:t>
    </dgm:pt>
    <dgm:pt modelId="{16085C6B-B9EF-404C-A293-C7B4149546E1}" type="parTrans" cxnId="{07068C90-3715-4651-A58D-513C30265C03}">
      <dgm:prSet/>
      <dgm:spPr/>
      <dgm:t>
        <a:bodyPr/>
        <a:lstStyle/>
        <a:p>
          <a:endParaRPr lang="en-US"/>
        </a:p>
      </dgm:t>
    </dgm:pt>
    <dgm:pt modelId="{99957DF8-7772-4DB1-97CC-B9A4353050EB}" type="sibTrans" cxnId="{07068C90-3715-4651-A58D-513C30265C03}">
      <dgm:prSet/>
      <dgm:spPr/>
      <dgm:t>
        <a:bodyPr/>
        <a:lstStyle/>
        <a:p>
          <a:endParaRPr lang="en-US"/>
        </a:p>
      </dgm:t>
    </dgm:pt>
    <dgm:pt modelId="{661BF29C-11E5-47E1-AF25-331CBBE3C6DE}">
      <dgm:prSet/>
      <dgm:spPr/>
      <dgm:t>
        <a:bodyPr/>
        <a:lstStyle/>
        <a:p>
          <a:r>
            <a:rPr lang="en-US"/>
            <a:t>Principle 4:  Cleaning and Disinfection </a:t>
          </a:r>
        </a:p>
      </dgm:t>
    </dgm:pt>
    <dgm:pt modelId="{E57160D4-196C-4E87-9B26-3AD249CC4F2A}" type="parTrans" cxnId="{C0F8DB0F-D2DD-4BA7-A69A-E3AA34803E88}">
      <dgm:prSet/>
      <dgm:spPr/>
      <dgm:t>
        <a:bodyPr/>
        <a:lstStyle/>
        <a:p>
          <a:endParaRPr lang="en-US"/>
        </a:p>
      </dgm:t>
    </dgm:pt>
    <dgm:pt modelId="{3C7C78F9-6FA3-4A5D-BB41-7CF9776210B9}" type="sibTrans" cxnId="{C0F8DB0F-D2DD-4BA7-A69A-E3AA34803E88}">
      <dgm:prSet/>
      <dgm:spPr/>
      <dgm:t>
        <a:bodyPr/>
        <a:lstStyle/>
        <a:p>
          <a:endParaRPr lang="en-US"/>
        </a:p>
      </dgm:t>
    </dgm:pt>
    <dgm:pt modelId="{3AA8F62C-FCEC-224D-A858-48A07B335A37}" type="pres">
      <dgm:prSet presAssocID="{E1F0CF15-C9AF-4C1C-B8D1-2FF10BA4875E}" presName="vert0" presStyleCnt="0">
        <dgm:presLayoutVars>
          <dgm:dir/>
          <dgm:animOne val="branch"/>
          <dgm:animLvl val="lvl"/>
        </dgm:presLayoutVars>
      </dgm:prSet>
      <dgm:spPr/>
    </dgm:pt>
    <dgm:pt modelId="{9D0F9058-8380-3049-B9DD-D9FD101381B1}" type="pres">
      <dgm:prSet presAssocID="{00C044DE-8EF7-4D60-A293-22ACC295264F}" presName="thickLine" presStyleLbl="alignNode1" presStyleIdx="0" presStyleCnt="5"/>
      <dgm:spPr/>
    </dgm:pt>
    <dgm:pt modelId="{43922423-3BD3-E54D-8A8C-0FADA9BCA59B}" type="pres">
      <dgm:prSet presAssocID="{00C044DE-8EF7-4D60-A293-22ACC295264F}" presName="horz1" presStyleCnt="0"/>
      <dgm:spPr/>
    </dgm:pt>
    <dgm:pt modelId="{9FE06E05-9F34-494D-9FF9-BCCAEBA97E24}" type="pres">
      <dgm:prSet presAssocID="{00C044DE-8EF7-4D60-A293-22ACC295264F}" presName="tx1" presStyleLbl="revTx" presStyleIdx="0" presStyleCnt="5"/>
      <dgm:spPr/>
    </dgm:pt>
    <dgm:pt modelId="{C75233D3-EB8F-2243-9F1D-7D13AEC7D0D3}" type="pres">
      <dgm:prSet presAssocID="{00C044DE-8EF7-4D60-A293-22ACC295264F}" presName="vert1" presStyleCnt="0"/>
      <dgm:spPr/>
    </dgm:pt>
    <dgm:pt modelId="{B6543939-145A-4546-8DC2-3E36BC8F96F8}" type="pres">
      <dgm:prSet presAssocID="{83203500-E022-43E6-B3DD-38E07E593162}" presName="thickLine" presStyleLbl="alignNode1" presStyleIdx="1" presStyleCnt="5"/>
      <dgm:spPr/>
    </dgm:pt>
    <dgm:pt modelId="{58405106-8A90-FB4A-85F3-3C160495F75F}" type="pres">
      <dgm:prSet presAssocID="{83203500-E022-43E6-B3DD-38E07E593162}" presName="horz1" presStyleCnt="0"/>
      <dgm:spPr/>
    </dgm:pt>
    <dgm:pt modelId="{91DF87C1-F6CB-DC4C-9844-F434CB469E8D}" type="pres">
      <dgm:prSet presAssocID="{83203500-E022-43E6-B3DD-38E07E593162}" presName="tx1" presStyleLbl="revTx" presStyleIdx="1" presStyleCnt="5"/>
      <dgm:spPr/>
    </dgm:pt>
    <dgm:pt modelId="{2D23807D-FCE3-D446-A4A9-8416E422FEFE}" type="pres">
      <dgm:prSet presAssocID="{83203500-E022-43E6-B3DD-38E07E593162}" presName="vert1" presStyleCnt="0"/>
      <dgm:spPr/>
    </dgm:pt>
    <dgm:pt modelId="{4496D320-C373-5442-BF53-C872FA80C454}" type="pres">
      <dgm:prSet presAssocID="{38D1CA27-5AC0-481B-812B-E13B5A4D9646}" presName="thickLine" presStyleLbl="alignNode1" presStyleIdx="2" presStyleCnt="5"/>
      <dgm:spPr/>
    </dgm:pt>
    <dgm:pt modelId="{51039CFD-BB83-D145-9935-9324269720DD}" type="pres">
      <dgm:prSet presAssocID="{38D1CA27-5AC0-481B-812B-E13B5A4D9646}" presName="horz1" presStyleCnt="0"/>
      <dgm:spPr/>
    </dgm:pt>
    <dgm:pt modelId="{787508F4-E628-CF44-ADC1-69ADCEBAF896}" type="pres">
      <dgm:prSet presAssocID="{38D1CA27-5AC0-481B-812B-E13B5A4D9646}" presName="tx1" presStyleLbl="revTx" presStyleIdx="2" presStyleCnt="5"/>
      <dgm:spPr/>
    </dgm:pt>
    <dgm:pt modelId="{001E781A-51E9-B942-92D5-305A7E8E8BC8}" type="pres">
      <dgm:prSet presAssocID="{38D1CA27-5AC0-481B-812B-E13B5A4D9646}" presName="vert1" presStyleCnt="0"/>
      <dgm:spPr/>
    </dgm:pt>
    <dgm:pt modelId="{35BC7438-17C6-294A-8CEE-226D81AB1027}" type="pres">
      <dgm:prSet presAssocID="{A94E4D83-272D-4FB3-AE31-FD8013CFA682}" presName="thickLine" presStyleLbl="alignNode1" presStyleIdx="3" presStyleCnt="5"/>
      <dgm:spPr/>
    </dgm:pt>
    <dgm:pt modelId="{A84C2140-C355-7D47-80F7-2C6443196898}" type="pres">
      <dgm:prSet presAssocID="{A94E4D83-272D-4FB3-AE31-FD8013CFA682}" presName="horz1" presStyleCnt="0"/>
      <dgm:spPr/>
    </dgm:pt>
    <dgm:pt modelId="{CE7D5EBE-4087-C341-861A-066B422DCC28}" type="pres">
      <dgm:prSet presAssocID="{A94E4D83-272D-4FB3-AE31-FD8013CFA682}" presName="tx1" presStyleLbl="revTx" presStyleIdx="3" presStyleCnt="5"/>
      <dgm:spPr/>
    </dgm:pt>
    <dgm:pt modelId="{47F173A2-F1B2-874C-BBA1-2E5A02C33F87}" type="pres">
      <dgm:prSet presAssocID="{A94E4D83-272D-4FB3-AE31-FD8013CFA682}" presName="vert1" presStyleCnt="0"/>
      <dgm:spPr/>
    </dgm:pt>
    <dgm:pt modelId="{CB8CC3FB-FF91-4047-BFFB-0DA8AA5DB001}" type="pres">
      <dgm:prSet presAssocID="{661BF29C-11E5-47E1-AF25-331CBBE3C6DE}" presName="thickLine" presStyleLbl="alignNode1" presStyleIdx="4" presStyleCnt="5"/>
      <dgm:spPr/>
    </dgm:pt>
    <dgm:pt modelId="{D67B1975-2CD9-E742-B3C6-C24BEDB7B853}" type="pres">
      <dgm:prSet presAssocID="{661BF29C-11E5-47E1-AF25-331CBBE3C6DE}" presName="horz1" presStyleCnt="0"/>
      <dgm:spPr/>
    </dgm:pt>
    <dgm:pt modelId="{81D3527E-D4DB-E646-9D03-394EECBAE81F}" type="pres">
      <dgm:prSet presAssocID="{661BF29C-11E5-47E1-AF25-331CBBE3C6DE}" presName="tx1" presStyleLbl="revTx" presStyleIdx="4" presStyleCnt="5"/>
      <dgm:spPr/>
    </dgm:pt>
    <dgm:pt modelId="{1A5798C6-2259-2646-987F-4B88423477DD}" type="pres">
      <dgm:prSet presAssocID="{661BF29C-11E5-47E1-AF25-331CBBE3C6DE}" presName="vert1" presStyleCnt="0"/>
      <dgm:spPr/>
    </dgm:pt>
  </dgm:ptLst>
  <dgm:cxnLst>
    <dgm:cxn modelId="{C0F8DB0F-D2DD-4BA7-A69A-E3AA34803E88}" srcId="{E1F0CF15-C9AF-4C1C-B8D1-2FF10BA4875E}" destId="{661BF29C-11E5-47E1-AF25-331CBBE3C6DE}" srcOrd="4" destOrd="0" parTransId="{E57160D4-196C-4E87-9B26-3AD249CC4F2A}" sibTransId="{3C7C78F9-6FA3-4A5D-BB41-7CF9776210B9}"/>
    <dgm:cxn modelId="{DDCA1336-65B7-EE4E-ACAB-609B7FF1C8DD}" type="presOf" srcId="{00C044DE-8EF7-4D60-A293-22ACC295264F}" destId="{9FE06E05-9F34-494D-9FF9-BCCAEBA97E24}" srcOrd="0" destOrd="0" presId="urn:microsoft.com/office/officeart/2008/layout/LinedList"/>
    <dgm:cxn modelId="{AC1F056E-1FD9-F14B-A276-B5EC6C72453B}" type="presOf" srcId="{83203500-E022-43E6-B3DD-38E07E593162}" destId="{91DF87C1-F6CB-DC4C-9844-F434CB469E8D}" srcOrd="0" destOrd="0" presId="urn:microsoft.com/office/officeart/2008/layout/LinedList"/>
    <dgm:cxn modelId="{ADFED279-B7E8-1048-A7B4-CFDEA64B022A}" type="presOf" srcId="{38D1CA27-5AC0-481B-812B-E13B5A4D9646}" destId="{787508F4-E628-CF44-ADC1-69ADCEBAF896}" srcOrd="0" destOrd="0" presId="urn:microsoft.com/office/officeart/2008/layout/LinedList"/>
    <dgm:cxn modelId="{CEC88589-2348-D34B-8F71-EFFCA990D163}" type="presOf" srcId="{A94E4D83-272D-4FB3-AE31-FD8013CFA682}" destId="{CE7D5EBE-4087-C341-861A-066B422DCC28}" srcOrd="0" destOrd="0" presId="urn:microsoft.com/office/officeart/2008/layout/LinedList"/>
    <dgm:cxn modelId="{07068C90-3715-4651-A58D-513C30265C03}" srcId="{E1F0CF15-C9AF-4C1C-B8D1-2FF10BA4875E}" destId="{A94E4D83-272D-4FB3-AE31-FD8013CFA682}" srcOrd="3" destOrd="0" parTransId="{16085C6B-B9EF-404C-A293-C7B4149546E1}" sibTransId="{99957DF8-7772-4DB1-97CC-B9A4353050EB}"/>
    <dgm:cxn modelId="{614BC1A8-3124-4740-B34D-288B1D9952CF}" srcId="{E1F0CF15-C9AF-4C1C-B8D1-2FF10BA4875E}" destId="{83203500-E022-43E6-B3DD-38E07E593162}" srcOrd="1" destOrd="0" parTransId="{24D96AD1-E33D-415C-BE3C-89E555A0D917}" sibTransId="{6630845F-6DB5-473A-8F65-ADA968472D95}"/>
    <dgm:cxn modelId="{54994AC9-36EE-8D4F-9944-7AD4D0A04189}" type="presOf" srcId="{E1F0CF15-C9AF-4C1C-B8D1-2FF10BA4875E}" destId="{3AA8F62C-FCEC-224D-A858-48A07B335A37}" srcOrd="0" destOrd="0" presId="urn:microsoft.com/office/officeart/2008/layout/LinedList"/>
    <dgm:cxn modelId="{8BC789D9-BB7A-BB42-BD96-73D4FFB8F3B6}" type="presOf" srcId="{661BF29C-11E5-47E1-AF25-331CBBE3C6DE}" destId="{81D3527E-D4DB-E646-9D03-394EECBAE81F}" srcOrd="0" destOrd="0" presId="urn:microsoft.com/office/officeart/2008/layout/LinedList"/>
    <dgm:cxn modelId="{27B78DE3-83A2-48F2-A038-96F45FCE00DD}" srcId="{E1F0CF15-C9AF-4C1C-B8D1-2FF10BA4875E}" destId="{38D1CA27-5AC0-481B-812B-E13B5A4D9646}" srcOrd="2" destOrd="0" parTransId="{B296B3A2-E2A8-4B24-9C95-A7CD9CB8132E}" sibTransId="{EC21CD55-6B00-4CE6-81E5-08996A4B3233}"/>
    <dgm:cxn modelId="{2677C7F6-974D-4ED2-A53D-C2A4C88730EF}" srcId="{E1F0CF15-C9AF-4C1C-B8D1-2FF10BA4875E}" destId="{00C044DE-8EF7-4D60-A293-22ACC295264F}" srcOrd="0" destOrd="0" parTransId="{C7B2D5B2-E443-464E-A32C-139046C77E10}" sibTransId="{751670A6-555A-4296-9C8E-0F6CBEECEEF5}"/>
    <dgm:cxn modelId="{31BF0665-82AD-2B42-B838-293E8E033DBF}" type="presParOf" srcId="{3AA8F62C-FCEC-224D-A858-48A07B335A37}" destId="{9D0F9058-8380-3049-B9DD-D9FD101381B1}" srcOrd="0" destOrd="0" presId="urn:microsoft.com/office/officeart/2008/layout/LinedList"/>
    <dgm:cxn modelId="{07668DA7-1B3B-2848-ACDC-6F1E9C6E3304}" type="presParOf" srcId="{3AA8F62C-FCEC-224D-A858-48A07B335A37}" destId="{43922423-3BD3-E54D-8A8C-0FADA9BCA59B}" srcOrd="1" destOrd="0" presId="urn:microsoft.com/office/officeart/2008/layout/LinedList"/>
    <dgm:cxn modelId="{13C1EE4F-0891-7444-A661-A27352AFBBC6}" type="presParOf" srcId="{43922423-3BD3-E54D-8A8C-0FADA9BCA59B}" destId="{9FE06E05-9F34-494D-9FF9-BCCAEBA97E24}" srcOrd="0" destOrd="0" presId="urn:microsoft.com/office/officeart/2008/layout/LinedList"/>
    <dgm:cxn modelId="{DABEF61E-87B4-FF44-BD21-4ECD23A141A9}" type="presParOf" srcId="{43922423-3BD3-E54D-8A8C-0FADA9BCA59B}" destId="{C75233D3-EB8F-2243-9F1D-7D13AEC7D0D3}" srcOrd="1" destOrd="0" presId="urn:microsoft.com/office/officeart/2008/layout/LinedList"/>
    <dgm:cxn modelId="{39F18036-F93C-3A4B-A1AE-A35E8483C128}" type="presParOf" srcId="{3AA8F62C-FCEC-224D-A858-48A07B335A37}" destId="{B6543939-145A-4546-8DC2-3E36BC8F96F8}" srcOrd="2" destOrd="0" presId="urn:microsoft.com/office/officeart/2008/layout/LinedList"/>
    <dgm:cxn modelId="{799D21CD-92F0-DA4C-A085-0AFEF549FD5D}" type="presParOf" srcId="{3AA8F62C-FCEC-224D-A858-48A07B335A37}" destId="{58405106-8A90-FB4A-85F3-3C160495F75F}" srcOrd="3" destOrd="0" presId="urn:microsoft.com/office/officeart/2008/layout/LinedList"/>
    <dgm:cxn modelId="{B879EB7A-27C3-134F-AA6E-99CC862D01DB}" type="presParOf" srcId="{58405106-8A90-FB4A-85F3-3C160495F75F}" destId="{91DF87C1-F6CB-DC4C-9844-F434CB469E8D}" srcOrd="0" destOrd="0" presId="urn:microsoft.com/office/officeart/2008/layout/LinedList"/>
    <dgm:cxn modelId="{025F63B8-98BC-7349-95F6-965D3DF9EA22}" type="presParOf" srcId="{58405106-8A90-FB4A-85F3-3C160495F75F}" destId="{2D23807D-FCE3-D446-A4A9-8416E422FEFE}" srcOrd="1" destOrd="0" presId="urn:microsoft.com/office/officeart/2008/layout/LinedList"/>
    <dgm:cxn modelId="{034838EF-D546-9B4D-BF52-E21AC2D21FAB}" type="presParOf" srcId="{3AA8F62C-FCEC-224D-A858-48A07B335A37}" destId="{4496D320-C373-5442-BF53-C872FA80C454}" srcOrd="4" destOrd="0" presId="urn:microsoft.com/office/officeart/2008/layout/LinedList"/>
    <dgm:cxn modelId="{371AD2EF-77A6-EA46-953A-29C29B2DD09C}" type="presParOf" srcId="{3AA8F62C-FCEC-224D-A858-48A07B335A37}" destId="{51039CFD-BB83-D145-9935-9324269720DD}" srcOrd="5" destOrd="0" presId="urn:microsoft.com/office/officeart/2008/layout/LinedList"/>
    <dgm:cxn modelId="{1486686A-4B4F-BE45-8332-4C676C024021}" type="presParOf" srcId="{51039CFD-BB83-D145-9935-9324269720DD}" destId="{787508F4-E628-CF44-ADC1-69ADCEBAF896}" srcOrd="0" destOrd="0" presId="urn:microsoft.com/office/officeart/2008/layout/LinedList"/>
    <dgm:cxn modelId="{B58BC0D5-4A83-B446-A94E-9E4FF946789C}" type="presParOf" srcId="{51039CFD-BB83-D145-9935-9324269720DD}" destId="{001E781A-51E9-B942-92D5-305A7E8E8BC8}" srcOrd="1" destOrd="0" presId="urn:microsoft.com/office/officeart/2008/layout/LinedList"/>
    <dgm:cxn modelId="{B66971E3-6A9A-4D43-A100-1DCD0831A611}" type="presParOf" srcId="{3AA8F62C-FCEC-224D-A858-48A07B335A37}" destId="{35BC7438-17C6-294A-8CEE-226D81AB1027}" srcOrd="6" destOrd="0" presId="urn:microsoft.com/office/officeart/2008/layout/LinedList"/>
    <dgm:cxn modelId="{3FAC4026-BC5A-A44B-B8AC-E29698E21218}" type="presParOf" srcId="{3AA8F62C-FCEC-224D-A858-48A07B335A37}" destId="{A84C2140-C355-7D47-80F7-2C6443196898}" srcOrd="7" destOrd="0" presId="urn:microsoft.com/office/officeart/2008/layout/LinedList"/>
    <dgm:cxn modelId="{46CF636F-9DD9-BD42-B97A-FB73D851F2BE}" type="presParOf" srcId="{A84C2140-C355-7D47-80F7-2C6443196898}" destId="{CE7D5EBE-4087-C341-861A-066B422DCC28}" srcOrd="0" destOrd="0" presId="urn:microsoft.com/office/officeart/2008/layout/LinedList"/>
    <dgm:cxn modelId="{DA9E1772-6EF4-F447-BCBE-699A17440F54}" type="presParOf" srcId="{A84C2140-C355-7D47-80F7-2C6443196898}" destId="{47F173A2-F1B2-874C-BBA1-2E5A02C33F87}" srcOrd="1" destOrd="0" presId="urn:microsoft.com/office/officeart/2008/layout/LinedList"/>
    <dgm:cxn modelId="{66615204-B2C9-484B-9866-11522E0DB0F7}" type="presParOf" srcId="{3AA8F62C-FCEC-224D-A858-48A07B335A37}" destId="{CB8CC3FB-FF91-4047-BFFB-0DA8AA5DB001}" srcOrd="8" destOrd="0" presId="urn:microsoft.com/office/officeart/2008/layout/LinedList"/>
    <dgm:cxn modelId="{66EEA6FF-BA96-2747-BFB6-D1FE05951ABD}" type="presParOf" srcId="{3AA8F62C-FCEC-224D-A858-48A07B335A37}" destId="{D67B1975-2CD9-E742-B3C6-C24BEDB7B853}" srcOrd="9" destOrd="0" presId="urn:microsoft.com/office/officeart/2008/layout/LinedList"/>
    <dgm:cxn modelId="{4EC74998-9047-8A4B-8F65-9090A4C282F0}" type="presParOf" srcId="{D67B1975-2CD9-E742-B3C6-C24BEDB7B853}" destId="{81D3527E-D4DB-E646-9D03-394EECBAE81F}" srcOrd="0" destOrd="0" presId="urn:microsoft.com/office/officeart/2008/layout/LinedList"/>
    <dgm:cxn modelId="{C2A698CE-EA25-F445-A79C-C56E2B412490}" type="presParOf" srcId="{D67B1975-2CD9-E742-B3C6-C24BEDB7B853}" destId="{1A5798C6-2259-2646-987F-4B88423477DD}"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4760BE-388B-414D-B2D6-99B00D05596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5FA7374-D674-4D03-954B-C9FF386EE6C4}">
      <dgm:prSet/>
      <dgm:spPr/>
      <dgm:t>
        <a:bodyPr/>
        <a:lstStyle/>
        <a:p>
          <a:r>
            <a:rPr lang="en-GB"/>
            <a:t>Coronaviruses are a large family of viruses - most causing mild common cold like symptoms</a:t>
          </a:r>
          <a:endParaRPr lang="en-US"/>
        </a:p>
      </dgm:t>
    </dgm:pt>
    <dgm:pt modelId="{6B3FB2F3-4792-4811-891F-02113A573FD4}" type="parTrans" cxnId="{BB1694CD-CFB7-4CFC-B223-743DC05C0FA6}">
      <dgm:prSet/>
      <dgm:spPr/>
      <dgm:t>
        <a:bodyPr/>
        <a:lstStyle/>
        <a:p>
          <a:endParaRPr lang="en-US"/>
        </a:p>
      </dgm:t>
    </dgm:pt>
    <dgm:pt modelId="{110BD0A6-CA07-4819-8867-FDAE05C3E8C8}" type="sibTrans" cxnId="{BB1694CD-CFB7-4CFC-B223-743DC05C0FA6}">
      <dgm:prSet/>
      <dgm:spPr/>
      <dgm:t>
        <a:bodyPr/>
        <a:lstStyle/>
        <a:p>
          <a:endParaRPr lang="en-US"/>
        </a:p>
      </dgm:t>
    </dgm:pt>
    <dgm:pt modelId="{5F2D7224-1BAE-450B-8055-C39A227AFC28}">
      <dgm:prSet/>
      <dgm:spPr/>
      <dgm:t>
        <a:bodyPr/>
        <a:lstStyle/>
        <a:p>
          <a:r>
            <a:rPr lang="en-GB"/>
            <a:t>Since 2003 a series of novel corona viruses causing more severe disease have been identified - Severe Acute Respiratory Syndrome (SARS) in 2003 and Middle East Respiratory Syndrome (MERS) in 2012</a:t>
          </a:r>
          <a:endParaRPr lang="en-US"/>
        </a:p>
      </dgm:t>
    </dgm:pt>
    <dgm:pt modelId="{3D116929-E441-4E48-A1E9-A636FE182148}" type="parTrans" cxnId="{A2A3A2B3-4783-4389-8CBE-4211A65370E6}">
      <dgm:prSet/>
      <dgm:spPr/>
      <dgm:t>
        <a:bodyPr/>
        <a:lstStyle/>
        <a:p>
          <a:endParaRPr lang="en-US"/>
        </a:p>
      </dgm:t>
    </dgm:pt>
    <dgm:pt modelId="{F0A96FA3-C315-4B92-B100-71731A32AAC7}" type="sibTrans" cxnId="{A2A3A2B3-4783-4389-8CBE-4211A65370E6}">
      <dgm:prSet/>
      <dgm:spPr/>
      <dgm:t>
        <a:bodyPr/>
        <a:lstStyle/>
        <a:p>
          <a:endParaRPr lang="en-US"/>
        </a:p>
      </dgm:t>
    </dgm:pt>
    <dgm:pt modelId="{6261F9B6-4C1E-466A-8A07-13C884738030}">
      <dgm:prSet/>
      <dgm:spPr/>
      <dgm:t>
        <a:bodyPr/>
        <a:lstStyle/>
        <a:p>
          <a:r>
            <a:rPr lang="en-GB"/>
            <a:t>The virus SARS-CoV-2 is not new to the world but is new to humans. It has crossed from animals into humans and is now spreading human to human</a:t>
          </a:r>
          <a:endParaRPr lang="en-US"/>
        </a:p>
      </dgm:t>
    </dgm:pt>
    <dgm:pt modelId="{FCD0D3FA-7CB6-4E3B-B55C-FFBEBEF94C74}" type="parTrans" cxnId="{4378F80B-7A48-4E17-903B-5567825EAAA1}">
      <dgm:prSet/>
      <dgm:spPr/>
      <dgm:t>
        <a:bodyPr/>
        <a:lstStyle/>
        <a:p>
          <a:endParaRPr lang="en-US"/>
        </a:p>
      </dgm:t>
    </dgm:pt>
    <dgm:pt modelId="{D7861BB7-8F83-4094-AF2A-5A07935A7D0B}" type="sibTrans" cxnId="{4378F80B-7A48-4E17-903B-5567825EAAA1}">
      <dgm:prSet/>
      <dgm:spPr/>
      <dgm:t>
        <a:bodyPr/>
        <a:lstStyle/>
        <a:p>
          <a:endParaRPr lang="en-US"/>
        </a:p>
      </dgm:t>
    </dgm:pt>
    <dgm:pt modelId="{C58DA989-DD96-4D61-8042-C4E66ECC2E39}">
      <dgm:prSet/>
      <dgm:spPr/>
      <dgm:t>
        <a:bodyPr/>
        <a:lstStyle/>
        <a:p>
          <a:r>
            <a:rPr lang="en-GB" dirty="0"/>
            <a:t>The virus causes symptoms and the disease is known as COVID-19 </a:t>
          </a:r>
          <a:endParaRPr lang="en-US" dirty="0"/>
        </a:p>
      </dgm:t>
    </dgm:pt>
    <dgm:pt modelId="{9C4DBE5C-1747-4BCA-95A5-B0AC583533F6}" type="parTrans" cxnId="{FBA4C2C0-DDB3-4C87-82EF-54FD36AA9488}">
      <dgm:prSet/>
      <dgm:spPr/>
      <dgm:t>
        <a:bodyPr/>
        <a:lstStyle/>
        <a:p>
          <a:endParaRPr lang="en-US"/>
        </a:p>
      </dgm:t>
    </dgm:pt>
    <dgm:pt modelId="{72DFB50E-992A-473A-AC9E-EBB1C1211C88}" type="sibTrans" cxnId="{FBA4C2C0-DDB3-4C87-82EF-54FD36AA9488}">
      <dgm:prSet/>
      <dgm:spPr/>
      <dgm:t>
        <a:bodyPr/>
        <a:lstStyle/>
        <a:p>
          <a:endParaRPr lang="en-US"/>
        </a:p>
      </dgm:t>
    </dgm:pt>
    <dgm:pt modelId="{4EF97454-99ED-3540-AB57-EE695785C84B}" type="pres">
      <dgm:prSet presAssocID="{434760BE-388B-414D-B2D6-99B00D055969}" presName="linear" presStyleCnt="0">
        <dgm:presLayoutVars>
          <dgm:animLvl val="lvl"/>
          <dgm:resizeHandles val="exact"/>
        </dgm:presLayoutVars>
      </dgm:prSet>
      <dgm:spPr/>
    </dgm:pt>
    <dgm:pt modelId="{21A8AE6D-7695-E547-8128-F0D47ADDFBFB}" type="pres">
      <dgm:prSet presAssocID="{A5FA7374-D674-4D03-954B-C9FF386EE6C4}" presName="parentText" presStyleLbl="node1" presStyleIdx="0" presStyleCnt="4">
        <dgm:presLayoutVars>
          <dgm:chMax val="0"/>
          <dgm:bulletEnabled val="1"/>
        </dgm:presLayoutVars>
      </dgm:prSet>
      <dgm:spPr/>
    </dgm:pt>
    <dgm:pt modelId="{052F49FA-0FBB-7E45-8212-DC4368C73FE5}" type="pres">
      <dgm:prSet presAssocID="{110BD0A6-CA07-4819-8867-FDAE05C3E8C8}" presName="spacer" presStyleCnt="0"/>
      <dgm:spPr/>
    </dgm:pt>
    <dgm:pt modelId="{40635142-8A3E-894E-A49C-7B0C98C627C7}" type="pres">
      <dgm:prSet presAssocID="{5F2D7224-1BAE-450B-8055-C39A227AFC28}" presName="parentText" presStyleLbl="node1" presStyleIdx="1" presStyleCnt="4">
        <dgm:presLayoutVars>
          <dgm:chMax val="0"/>
          <dgm:bulletEnabled val="1"/>
        </dgm:presLayoutVars>
      </dgm:prSet>
      <dgm:spPr/>
    </dgm:pt>
    <dgm:pt modelId="{667B852C-2249-2C43-B5A6-16A664619570}" type="pres">
      <dgm:prSet presAssocID="{F0A96FA3-C315-4B92-B100-71731A32AAC7}" presName="spacer" presStyleCnt="0"/>
      <dgm:spPr/>
    </dgm:pt>
    <dgm:pt modelId="{04283EF5-AFD0-DE41-87A2-02F4EFE9000D}" type="pres">
      <dgm:prSet presAssocID="{6261F9B6-4C1E-466A-8A07-13C884738030}" presName="parentText" presStyleLbl="node1" presStyleIdx="2" presStyleCnt="4">
        <dgm:presLayoutVars>
          <dgm:chMax val="0"/>
          <dgm:bulletEnabled val="1"/>
        </dgm:presLayoutVars>
      </dgm:prSet>
      <dgm:spPr/>
    </dgm:pt>
    <dgm:pt modelId="{A11B3143-568A-7046-95A8-1E3A9EB1C2FB}" type="pres">
      <dgm:prSet presAssocID="{D7861BB7-8F83-4094-AF2A-5A07935A7D0B}" presName="spacer" presStyleCnt="0"/>
      <dgm:spPr/>
    </dgm:pt>
    <dgm:pt modelId="{E739455E-9C4B-534F-9692-24A999E93CDC}" type="pres">
      <dgm:prSet presAssocID="{C58DA989-DD96-4D61-8042-C4E66ECC2E39}" presName="parentText" presStyleLbl="node1" presStyleIdx="3" presStyleCnt="4">
        <dgm:presLayoutVars>
          <dgm:chMax val="0"/>
          <dgm:bulletEnabled val="1"/>
        </dgm:presLayoutVars>
      </dgm:prSet>
      <dgm:spPr/>
    </dgm:pt>
  </dgm:ptLst>
  <dgm:cxnLst>
    <dgm:cxn modelId="{6F681801-3FE0-DC47-A5FE-EBD91EA6DAAC}" type="presOf" srcId="{C58DA989-DD96-4D61-8042-C4E66ECC2E39}" destId="{E739455E-9C4B-534F-9692-24A999E93CDC}" srcOrd="0" destOrd="0" presId="urn:microsoft.com/office/officeart/2005/8/layout/vList2"/>
    <dgm:cxn modelId="{4378F80B-7A48-4E17-903B-5567825EAAA1}" srcId="{434760BE-388B-414D-B2D6-99B00D055969}" destId="{6261F9B6-4C1E-466A-8A07-13C884738030}" srcOrd="2" destOrd="0" parTransId="{FCD0D3FA-7CB6-4E3B-B55C-FFBEBEF94C74}" sibTransId="{D7861BB7-8F83-4094-AF2A-5A07935A7D0B}"/>
    <dgm:cxn modelId="{22722D13-C376-7549-A411-C01125B6362E}" type="presOf" srcId="{434760BE-388B-414D-B2D6-99B00D055969}" destId="{4EF97454-99ED-3540-AB57-EE695785C84B}" srcOrd="0" destOrd="0" presId="urn:microsoft.com/office/officeart/2005/8/layout/vList2"/>
    <dgm:cxn modelId="{A2A3A2B3-4783-4389-8CBE-4211A65370E6}" srcId="{434760BE-388B-414D-B2D6-99B00D055969}" destId="{5F2D7224-1BAE-450B-8055-C39A227AFC28}" srcOrd="1" destOrd="0" parTransId="{3D116929-E441-4E48-A1E9-A636FE182148}" sibTransId="{F0A96FA3-C315-4B92-B100-71731A32AAC7}"/>
    <dgm:cxn modelId="{FBA4C2C0-DDB3-4C87-82EF-54FD36AA9488}" srcId="{434760BE-388B-414D-B2D6-99B00D055969}" destId="{C58DA989-DD96-4D61-8042-C4E66ECC2E39}" srcOrd="3" destOrd="0" parTransId="{9C4DBE5C-1747-4BCA-95A5-B0AC583533F6}" sibTransId="{72DFB50E-992A-473A-AC9E-EBB1C1211C88}"/>
    <dgm:cxn modelId="{BB1694CD-CFB7-4CFC-B223-743DC05C0FA6}" srcId="{434760BE-388B-414D-B2D6-99B00D055969}" destId="{A5FA7374-D674-4D03-954B-C9FF386EE6C4}" srcOrd="0" destOrd="0" parTransId="{6B3FB2F3-4792-4811-891F-02113A573FD4}" sibTransId="{110BD0A6-CA07-4819-8867-FDAE05C3E8C8}"/>
    <dgm:cxn modelId="{441DFDE6-8298-6E4A-B994-F8D76B6AE579}" type="presOf" srcId="{6261F9B6-4C1E-466A-8A07-13C884738030}" destId="{04283EF5-AFD0-DE41-87A2-02F4EFE9000D}" srcOrd="0" destOrd="0" presId="urn:microsoft.com/office/officeart/2005/8/layout/vList2"/>
    <dgm:cxn modelId="{C9B6EEFC-E8EB-5F4B-8A00-2459FD14331B}" type="presOf" srcId="{5F2D7224-1BAE-450B-8055-C39A227AFC28}" destId="{40635142-8A3E-894E-A49C-7B0C98C627C7}" srcOrd="0" destOrd="0" presId="urn:microsoft.com/office/officeart/2005/8/layout/vList2"/>
    <dgm:cxn modelId="{5A141CFD-A7D7-9446-932A-7461086D3D41}" type="presOf" srcId="{A5FA7374-D674-4D03-954B-C9FF386EE6C4}" destId="{21A8AE6D-7695-E547-8128-F0D47ADDFBFB}" srcOrd="0" destOrd="0" presId="urn:microsoft.com/office/officeart/2005/8/layout/vList2"/>
    <dgm:cxn modelId="{585E3783-5E16-C64C-ABE9-69015BB287DF}" type="presParOf" srcId="{4EF97454-99ED-3540-AB57-EE695785C84B}" destId="{21A8AE6D-7695-E547-8128-F0D47ADDFBFB}" srcOrd="0" destOrd="0" presId="urn:microsoft.com/office/officeart/2005/8/layout/vList2"/>
    <dgm:cxn modelId="{8E36F863-D7A5-F541-ABD1-F8449802F965}" type="presParOf" srcId="{4EF97454-99ED-3540-AB57-EE695785C84B}" destId="{052F49FA-0FBB-7E45-8212-DC4368C73FE5}" srcOrd="1" destOrd="0" presId="urn:microsoft.com/office/officeart/2005/8/layout/vList2"/>
    <dgm:cxn modelId="{85396E00-1374-EC4D-9953-A98888D3A7B8}" type="presParOf" srcId="{4EF97454-99ED-3540-AB57-EE695785C84B}" destId="{40635142-8A3E-894E-A49C-7B0C98C627C7}" srcOrd="2" destOrd="0" presId="urn:microsoft.com/office/officeart/2005/8/layout/vList2"/>
    <dgm:cxn modelId="{3261117C-9A7E-904A-819F-FB0886D7CF48}" type="presParOf" srcId="{4EF97454-99ED-3540-AB57-EE695785C84B}" destId="{667B852C-2249-2C43-B5A6-16A664619570}" srcOrd="3" destOrd="0" presId="urn:microsoft.com/office/officeart/2005/8/layout/vList2"/>
    <dgm:cxn modelId="{C3A72D86-CA28-7A4B-98D4-9C62939C523D}" type="presParOf" srcId="{4EF97454-99ED-3540-AB57-EE695785C84B}" destId="{04283EF5-AFD0-DE41-87A2-02F4EFE9000D}" srcOrd="4" destOrd="0" presId="urn:microsoft.com/office/officeart/2005/8/layout/vList2"/>
    <dgm:cxn modelId="{CBE7980F-8837-9045-94AA-6EF2DE19BB0E}" type="presParOf" srcId="{4EF97454-99ED-3540-AB57-EE695785C84B}" destId="{A11B3143-568A-7046-95A8-1E3A9EB1C2FB}" srcOrd="5" destOrd="0" presId="urn:microsoft.com/office/officeart/2005/8/layout/vList2"/>
    <dgm:cxn modelId="{E9AC8983-BA04-314C-96AB-0C1C4CD249CD}" type="presParOf" srcId="{4EF97454-99ED-3540-AB57-EE695785C84B}" destId="{E739455E-9C4B-534F-9692-24A999E93CDC}"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C716F5-36E6-40B0-B303-E280905D4D30}"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873C23AD-BAF1-41BB-A7B8-E0A832C7EDD6}">
      <dgm:prSet/>
      <dgm:spPr/>
      <dgm:t>
        <a:bodyPr/>
        <a:lstStyle/>
        <a:p>
          <a:r>
            <a:rPr lang="en-US"/>
            <a:t>Most people have no obvious symptoms (30-40%)</a:t>
          </a:r>
        </a:p>
      </dgm:t>
    </dgm:pt>
    <dgm:pt modelId="{CED00E67-1C74-42C0-9361-D48BF3E1E61A}" type="parTrans" cxnId="{6F759896-2873-4F43-B5F6-6D61AFDD8F1D}">
      <dgm:prSet/>
      <dgm:spPr/>
      <dgm:t>
        <a:bodyPr/>
        <a:lstStyle/>
        <a:p>
          <a:endParaRPr lang="en-US"/>
        </a:p>
      </dgm:t>
    </dgm:pt>
    <dgm:pt modelId="{BA0334C2-B6E3-435D-BD17-F551A3823E02}" type="sibTrans" cxnId="{6F759896-2873-4F43-B5F6-6D61AFDD8F1D}">
      <dgm:prSet/>
      <dgm:spPr/>
      <dgm:t>
        <a:bodyPr/>
        <a:lstStyle/>
        <a:p>
          <a:endParaRPr lang="en-US"/>
        </a:p>
      </dgm:t>
    </dgm:pt>
    <dgm:pt modelId="{D8A613D0-D9AE-42E2-A21C-74317EA81884}">
      <dgm:prSet/>
      <dgm:spPr/>
      <dgm:t>
        <a:bodyPr/>
        <a:lstStyle/>
        <a:p>
          <a:r>
            <a:rPr lang="en-US" dirty="0"/>
            <a:t>Most children get mild disease </a:t>
          </a:r>
        </a:p>
      </dgm:t>
    </dgm:pt>
    <dgm:pt modelId="{D7072627-BEE9-45B7-9218-283A12EE3BB3}" type="parTrans" cxnId="{0A7345A0-6D2E-4D31-A085-DC2B96279DFC}">
      <dgm:prSet/>
      <dgm:spPr/>
      <dgm:t>
        <a:bodyPr/>
        <a:lstStyle/>
        <a:p>
          <a:endParaRPr lang="en-US"/>
        </a:p>
      </dgm:t>
    </dgm:pt>
    <dgm:pt modelId="{3DA658C4-D3A4-453C-BE0A-6F6ADFCF1637}" type="sibTrans" cxnId="{0A7345A0-6D2E-4D31-A085-DC2B96279DFC}">
      <dgm:prSet/>
      <dgm:spPr/>
      <dgm:t>
        <a:bodyPr/>
        <a:lstStyle/>
        <a:p>
          <a:endParaRPr lang="en-US"/>
        </a:p>
      </dgm:t>
    </dgm:pt>
    <dgm:pt modelId="{BA920589-BF25-43E7-B2CE-3BC35B95EB9D}">
      <dgm:prSet/>
      <dgm:spPr/>
      <dgm:t>
        <a:bodyPr/>
        <a:lstStyle/>
        <a:p>
          <a:r>
            <a:rPr lang="en-US" dirty="0"/>
            <a:t>More severe disease related to:</a:t>
          </a:r>
        </a:p>
      </dgm:t>
    </dgm:pt>
    <dgm:pt modelId="{98C37898-1FDA-4A21-B804-761F4675EC2F}" type="parTrans" cxnId="{1B05D78C-966F-48EA-812E-222CFDA70907}">
      <dgm:prSet/>
      <dgm:spPr/>
      <dgm:t>
        <a:bodyPr/>
        <a:lstStyle/>
        <a:p>
          <a:endParaRPr lang="en-US"/>
        </a:p>
      </dgm:t>
    </dgm:pt>
    <dgm:pt modelId="{DC9DE405-787A-4557-9579-DC1A68B14AA0}" type="sibTrans" cxnId="{1B05D78C-966F-48EA-812E-222CFDA70907}">
      <dgm:prSet/>
      <dgm:spPr/>
      <dgm:t>
        <a:bodyPr/>
        <a:lstStyle/>
        <a:p>
          <a:endParaRPr lang="en-US"/>
        </a:p>
      </dgm:t>
    </dgm:pt>
    <dgm:pt modelId="{4B750847-A62D-430F-B50C-98A76AC84D41}">
      <dgm:prSet/>
      <dgm:spPr/>
      <dgm:t>
        <a:bodyPr/>
        <a:lstStyle/>
        <a:p>
          <a:r>
            <a:rPr lang="en-US" dirty="0"/>
            <a:t>Age (over 65 in particular)</a:t>
          </a:r>
        </a:p>
      </dgm:t>
    </dgm:pt>
    <dgm:pt modelId="{8BB8FD3B-811C-4F36-8729-EF5F4917ACFC}" type="parTrans" cxnId="{652D742A-F6B3-4145-B0CB-24220E62FAB3}">
      <dgm:prSet/>
      <dgm:spPr/>
      <dgm:t>
        <a:bodyPr/>
        <a:lstStyle/>
        <a:p>
          <a:endParaRPr lang="en-US"/>
        </a:p>
      </dgm:t>
    </dgm:pt>
    <dgm:pt modelId="{A7C84401-8E52-4A76-A5A7-B43D9C5C9E94}" type="sibTrans" cxnId="{652D742A-F6B3-4145-B0CB-24220E62FAB3}">
      <dgm:prSet/>
      <dgm:spPr/>
      <dgm:t>
        <a:bodyPr/>
        <a:lstStyle/>
        <a:p>
          <a:endParaRPr lang="en-US"/>
        </a:p>
      </dgm:t>
    </dgm:pt>
    <dgm:pt modelId="{5C910B7C-1005-46BE-A155-951DDDE68F4E}">
      <dgm:prSet/>
      <dgm:spPr/>
      <dgm:t>
        <a:bodyPr/>
        <a:lstStyle/>
        <a:p>
          <a:r>
            <a:rPr lang="en-US" dirty="0"/>
            <a:t>Diabetes</a:t>
          </a:r>
        </a:p>
      </dgm:t>
    </dgm:pt>
    <dgm:pt modelId="{8B7F618E-35CB-441D-876A-80E25E2AC591}" type="parTrans" cxnId="{7533621C-758F-4039-BF64-0E7192C99C47}">
      <dgm:prSet/>
      <dgm:spPr/>
      <dgm:t>
        <a:bodyPr/>
        <a:lstStyle/>
        <a:p>
          <a:endParaRPr lang="en-US"/>
        </a:p>
      </dgm:t>
    </dgm:pt>
    <dgm:pt modelId="{F3B929DE-C671-4328-B9F6-D6C976D79B1B}" type="sibTrans" cxnId="{7533621C-758F-4039-BF64-0E7192C99C47}">
      <dgm:prSet/>
      <dgm:spPr/>
      <dgm:t>
        <a:bodyPr/>
        <a:lstStyle/>
        <a:p>
          <a:endParaRPr lang="en-US"/>
        </a:p>
      </dgm:t>
    </dgm:pt>
    <dgm:pt modelId="{B250BD0F-D0AA-46D1-BABE-88277111064F}">
      <dgm:prSet/>
      <dgm:spPr/>
      <dgm:t>
        <a:bodyPr/>
        <a:lstStyle/>
        <a:p>
          <a:r>
            <a:rPr lang="en-US" dirty="0"/>
            <a:t>Heart disease</a:t>
          </a:r>
        </a:p>
      </dgm:t>
    </dgm:pt>
    <dgm:pt modelId="{63968D43-2CAD-4AAB-A554-6130DA3E019D}" type="parTrans" cxnId="{E0260A1E-8D66-433F-9037-94126240CC4B}">
      <dgm:prSet/>
      <dgm:spPr/>
      <dgm:t>
        <a:bodyPr/>
        <a:lstStyle/>
        <a:p>
          <a:endParaRPr lang="en-US"/>
        </a:p>
      </dgm:t>
    </dgm:pt>
    <dgm:pt modelId="{4F33C8EF-364A-454A-A213-D6E607B08284}" type="sibTrans" cxnId="{E0260A1E-8D66-433F-9037-94126240CC4B}">
      <dgm:prSet/>
      <dgm:spPr/>
      <dgm:t>
        <a:bodyPr/>
        <a:lstStyle/>
        <a:p>
          <a:endParaRPr lang="en-US"/>
        </a:p>
      </dgm:t>
    </dgm:pt>
    <dgm:pt modelId="{026840FF-45B7-488B-B73B-BBDE67E5D5BE}">
      <dgm:prSet/>
      <dgm:spPr/>
      <dgm:t>
        <a:bodyPr/>
        <a:lstStyle/>
        <a:p>
          <a:r>
            <a:rPr lang="en-US"/>
            <a:t>Chronic respiratory disease</a:t>
          </a:r>
        </a:p>
      </dgm:t>
    </dgm:pt>
    <dgm:pt modelId="{DE2F9A67-594D-450D-A92F-5FC33234E53E}" type="parTrans" cxnId="{E4C997FF-DEA2-49EC-AB1A-F5B79358F722}">
      <dgm:prSet/>
      <dgm:spPr/>
      <dgm:t>
        <a:bodyPr/>
        <a:lstStyle/>
        <a:p>
          <a:endParaRPr lang="en-US"/>
        </a:p>
      </dgm:t>
    </dgm:pt>
    <dgm:pt modelId="{359468A2-4FF1-4588-841D-C43EB024C386}" type="sibTrans" cxnId="{E4C997FF-DEA2-49EC-AB1A-F5B79358F722}">
      <dgm:prSet/>
      <dgm:spPr/>
      <dgm:t>
        <a:bodyPr/>
        <a:lstStyle/>
        <a:p>
          <a:endParaRPr lang="en-US"/>
        </a:p>
      </dgm:t>
    </dgm:pt>
    <dgm:pt modelId="{1F1B7C18-48D8-4CAD-8CB3-CE07B41F6401}">
      <dgm:prSet/>
      <dgm:spPr/>
      <dgm:t>
        <a:bodyPr/>
        <a:lstStyle/>
        <a:p>
          <a:r>
            <a:rPr lang="en-US" dirty="0"/>
            <a:t>Compromised / suppressed immunity</a:t>
          </a:r>
        </a:p>
      </dgm:t>
    </dgm:pt>
    <dgm:pt modelId="{D0581973-7F72-4EE8-AB3C-929D4AC369D7}" type="parTrans" cxnId="{7181A695-54C9-4CDA-94E1-2A37CF8D33E3}">
      <dgm:prSet/>
      <dgm:spPr/>
      <dgm:t>
        <a:bodyPr/>
        <a:lstStyle/>
        <a:p>
          <a:endParaRPr lang="en-US"/>
        </a:p>
      </dgm:t>
    </dgm:pt>
    <dgm:pt modelId="{CA40964A-53E8-4FCE-AE59-12890983D3AE}" type="sibTrans" cxnId="{7181A695-54C9-4CDA-94E1-2A37CF8D33E3}">
      <dgm:prSet/>
      <dgm:spPr/>
      <dgm:t>
        <a:bodyPr/>
        <a:lstStyle/>
        <a:p>
          <a:endParaRPr lang="en-US"/>
        </a:p>
      </dgm:t>
    </dgm:pt>
    <dgm:pt modelId="{7D56C79E-D6B5-43F4-AA97-83E2A9C87A71}">
      <dgm:prSet/>
      <dgm:spPr/>
      <dgm:t>
        <a:bodyPr/>
        <a:lstStyle/>
        <a:p>
          <a:r>
            <a:rPr lang="en-US"/>
            <a:t>Less than 2% of cases fatal</a:t>
          </a:r>
        </a:p>
      </dgm:t>
    </dgm:pt>
    <dgm:pt modelId="{D8580202-CEEE-4E99-B8B0-27951F457A49}" type="parTrans" cxnId="{86138A77-B8A6-417C-8ED7-E526314F9EB5}">
      <dgm:prSet/>
      <dgm:spPr/>
      <dgm:t>
        <a:bodyPr/>
        <a:lstStyle/>
        <a:p>
          <a:endParaRPr lang="en-US"/>
        </a:p>
      </dgm:t>
    </dgm:pt>
    <dgm:pt modelId="{8CE5EC94-8327-4C6C-A1D0-024631583F45}" type="sibTrans" cxnId="{86138A77-B8A6-417C-8ED7-E526314F9EB5}">
      <dgm:prSet/>
      <dgm:spPr/>
      <dgm:t>
        <a:bodyPr/>
        <a:lstStyle/>
        <a:p>
          <a:endParaRPr lang="en-US"/>
        </a:p>
      </dgm:t>
    </dgm:pt>
    <dgm:pt modelId="{044D632E-963D-4622-B761-1A236CBB1B9E}">
      <dgm:prSet/>
      <dgm:spPr/>
      <dgm:t>
        <a:bodyPr/>
        <a:lstStyle/>
        <a:p>
          <a:r>
            <a:rPr lang="en-US"/>
            <a:t>Highest in high risk groups</a:t>
          </a:r>
        </a:p>
      </dgm:t>
    </dgm:pt>
    <dgm:pt modelId="{5638F372-8B12-44AF-A4D0-9FAB43E3E669}" type="parTrans" cxnId="{BE4C23FE-F072-443B-9155-B238575351CE}">
      <dgm:prSet/>
      <dgm:spPr/>
      <dgm:t>
        <a:bodyPr/>
        <a:lstStyle/>
        <a:p>
          <a:endParaRPr lang="en-US"/>
        </a:p>
      </dgm:t>
    </dgm:pt>
    <dgm:pt modelId="{B56D2E78-C8DD-470C-9461-EB31299C3D19}" type="sibTrans" cxnId="{BE4C23FE-F072-443B-9155-B238575351CE}">
      <dgm:prSet/>
      <dgm:spPr/>
      <dgm:t>
        <a:bodyPr/>
        <a:lstStyle/>
        <a:p>
          <a:endParaRPr lang="en-US"/>
        </a:p>
      </dgm:t>
    </dgm:pt>
    <dgm:pt modelId="{F26E667C-AB11-5E4B-88DD-F14D040018BE}">
      <dgm:prSet/>
      <dgm:spPr/>
      <dgm:t>
        <a:bodyPr/>
        <a:lstStyle/>
        <a:p>
          <a:r>
            <a:rPr lang="en-US" dirty="0"/>
            <a:t>Cancer </a:t>
          </a:r>
        </a:p>
      </dgm:t>
    </dgm:pt>
    <dgm:pt modelId="{8B61068A-FFDC-B844-8DDA-8332EFD3D409}" type="parTrans" cxnId="{9231BDA5-A944-2945-81F5-DF413506CC64}">
      <dgm:prSet/>
      <dgm:spPr/>
    </dgm:pt>
    <dgm:pt modelId="{0D7B4381-30DE-0443-AE48-6F07BCBB0E5A}" type="sibTrans" cxnId="{9231BDA5-A944-2945-81F5-DF413506CC64}">
      <dgm:prSet/>
      <dgm:spPr/>
    </dgm:pt>
    <dgm:pt modelId="{A1C93426-3306-6440-9208-F100377A08A4}">
      <dgm:prSet/>
      <dgm:spPr/>
      <dgm:t>
        <a:bodyPr/>
        <a:lstStyle/>
        <a:p>
          <a:r>
            <a:rPr lang="en-US" dirty="0"/>
            <a:t>Obesity</a:t>
          </a:r>
        </a:p>
      </dgm:t>
    </dgm:pt>
    <dgm:pt modelId="{B6336D73-4C43-C645-ADFE-7FFB59158E97}" type="parTrans" cxnId="{884F1364-99B0-FD4E-98DA-FEE6DA8C407E}">
      <dgm:prSet/>
      <dgm:spPr/>
    </dgm:pt>
    <dgm:pt modelId="{26FA643F-5F7E-1A4B-A942-7A7941AF0C79}" type="sibTrans" cxnId="{884F1364-99B0-FD4E-98DA-FEE6DA8C407E}">
      <dgm:prSet/>
      <dgm:spPr/>
    </dgm:pt>
    <dgm:pt modelId="{F8E208C2-8213-5844-BF81-8A218A5FB3DA}" type="pres">
      <dgm:prSet presAssocID="{01C716F5-36E6-40B0-B303-E280905D4D30}" presName="linear" presStyleCnt="0">
        <dgm:presLayoutVars>
          <dgm:dir/>
          <dgm:animLvl val="lvl"/>
          <dgm:resizeHandles val="exact"/>
        </dgm:presLayoutVars>
      </dgm:prSet>
      <dgm:spPr/>
    </dgm:pt>
    <dgm:pt modelId="{22089F36-85BA-EE4A-A5FF-DF669FD45076}" type="pres">
      <dgm:prSet presAssocID="{873C23AD-BAF1-41BB-A7B8-E0A832C7EDD6}" presName="parentLin" presStyleCnt="0"/>
      <dgm:spPr/>
    </dgm:pt>
    <dgm:pt modelId="{439C250E-D448-8949-BB16-9B289DDE0FAF}" type="pres">
      <dgm:prSet presAssocID="{873C23AD-BAF1-41BB-A7B8-E0A832C7EDD6}" presName="parentLeftMargin" presStyleLbl="node1" presStyleIdx="0" presStyleCnt="4"/>
      <dgm:spPr/>
    </dgm:pt>
    <dgm:pt modelId="{DBECF608-713C-1D48-8220-99284E27C431}" type="pres">
      <dgm:prSet presAssocID="{873C23AD-BAF1-41BB-A7B8-E0A832C7EDD6}" presName="parentText" presStyleLbl="node1" presStyleIdx="0" presStyleCnt="4">
        <dgm:presLayoutVars>
          <dgm:chMax val="0"/>
          <dgm:bulletEnabled val="1"/>
        </dgm:presLayoutVars>
      </dgm:prSet>
      <dgm:spPr/>
    </dgm:pt>
    <dgm:pt modelId="{6860A42D-602E-074A-941B-2369ADC38F40}" type="pres">
      <dgm:prSet presAssocID="{873C23AD-BAF1-41BB-A7B8-E0A832C7EDD6}" presName="negativeSpace" presStyleCnt="0"/>
      <dgm:spPr/>
    </dgm:pt>
    <dgm:pt modelId="{09F56B25-B17B-724E-80BD-135F78C74AEC}" type="pres">
      <dgm:prSet presAssocID="{873C23AD-BAF1-41BB-A7B8-E0A832C7EDD6}" presName="childText" presStyleLbl="conFgAcc1" presStyleIdx="0" presStyleCnt="4">
        <dgm:presLayoutVars>
          <dgm:bulletEnabled val="1"/>
        </dgm:presLayoutVars>
      </dgm:prSet>
      <dgm:spPr/>
    </dgm:pt>
    <dgm:pt modelId="{57B60529-DB6A-9C4E-BD0D-25FA8D57FF23}" type="pres">
      <dgm:prSet presAssocID="{BA0334C2-B6E3-435D-BD17-F551A3823E02}" presName="spaceBetweenRectangles" presStyleCnt="0"/>
      <dgm:spPr/>
    </dgm:pt>
    <dgm:pt modelId="{626B2D40-9E7C-AA45-AEC4-A9D4D16C25C2}" type="pres">
      <dgm:prSet presAssocID="{D8A613D0-D9AE-42E2-A21C-74317EA81884}" presName="parentLin" presStyleCnt="0"/>
      <dgm:spPr/>
    </dgm:pt>
    <dgm:pt modelId="{53C4FE0C-5D3F-3945-A868-E50B6C93339F}" type="pres">
      <dgm:prSet presAssocID="{D8A613D0-D9AE-42E2-A21C-74317EA81884}" presName="parentLeftMargin" presStyleLbl="node1" presStyleIdx="0" presStyleCnt="4"/>
      <dgm:spPr/>
    </dgm:pt>
    <dgm:pt modelId="{8671E964-9893-8C41-BC85-92B8E0161537}" type="pres">
      <dgm:prSet presAssocID="{D8A613D0-D9AE-42E2-A21C-74317EA81884}" presName="parentText" presStyleLbl="node1" presStyleIdx="1" presStyleCnt="4">
        <dgm:presLayoutVars>
          <dgm:chMax val="0"/>
          <dgm:bulletEnabled val="1"/>
        </dgm:presLayoutVars>
      </dgm:prSet>
      <dgm:spPr/>
    </dgm:pt>
    <dgm:pt modelId="{D51C1FA2-36FE-264B-A47F-453800DBD387}" type="pres">
      <dgm:prSet presAssocID="{D8A613D0-D9AE-42E2-A21C-74317EA81884}" presName="negativeSpace" presStyleCnt="0"/>
      <dgm:spPr/>
    </dgm:pt>
    <dgm:pt modelId="{23B528D4-C3A2-F34E-A316-C96E4615D0A4}" type="pres">
      <dgm:prSet presAssocID="{D8A613D0-D9AE-42E2-A21C-74317EA81884}" presName="childText" presStyleLbl="conFgAcc1" presStyleIdx="1" presStyleCnt="4">
        <dgm:presLayoutVars>
          <dgm:bulletEnabled val="1"/>
        </dgm:presLayoutVars>
      </dgm:prSet>
      <dgm:spPr/>
    </dgm:pt>
    <dgm:pt modelId="{0D9841CE-0D26-BA45-8555-D80536509233}" type="pres">
      <dgm:prSet presAssocID="{3DA658C4-D3A4-453C-BE0A-6F6ADFCF1637}" presName="spaceBetweenRectangles" presStyleCnt="0"/>
      <dgm:spPr/>
    </dgm:pt>
    <dgm:pt modelId="{DFB4E30D-2C9B-1942-B14D-65CD41B623C6}" type="pres">
      <dgm:prSet presAssocID="{BA920589-BF25-43E7-B2CE-3BC35B95EB9D}" presName="parentLin" presStyleCnt="0"/>
      <dgm:spPr/>
    </dgm:pt>
    <dgm:pt modelId="{5891887C-8803-CF43-A55F-7DA7299985B9}" type="pres">
      <dgm:prSet presAssocID="{BA920589-BF25-43E7-B2CE-3BC35B95EB9D}" presName="parentLeftMargin" presStyleLbl="node1" presStyleIdx="1" presStyleCnt="4"/>
      <dgm:spPr/>
    </dgm:pt>
    <dgm:pt modelId="{DFE9A5FB-AE68-CF49-BB2A-6FD07F003E64}" type="pres">
      <dgm:prSet presAssocID="{BA920589-BF25-43E7-B2CE-3BC35B95EB9D}" presName="parentText" presStyleLbl="node1" presStyleIdx="2" presStyleCnt="4">
        <dgm:presLayoutVars>
          <dgm:chMax val="0"/>
          <dgm:bulletEnabled val="1"/>
        </dgm:presLayoutVars>
      </dgm:prSet>
      <dgm:spPr/>
    </dgm:pt>
    <dgm:pt modelId="{0A72A039-2E55-B744-99E7-6FF13D95AFBA}" type="pres">
      <dgm:prSet presAssocID="{BA920589-BF25-43E7-B2CE-3BC35B95EB9D}" presName="negativeSpace" presStyleCnt="0"/>
      <dgm:spPr/>
    </dgm:pt>
    <dgm:pt modelId="{7515A044-7A0E-7542-8E30-761A6D4FFE3D}" type="pres">
      <dgm:prSet presAssocID="{BA920589-BF25-43E7-B2CE-3BC35B95EB9D}" presName="childText" presStyleLbl="conFgAcc1" presStyleIdx="2" presStyleCnt="4">
        <dgm:presLayoutVars>
          <dgm:bulletEnabled val="1"/>
        </dgm:presLayoutVars>
      </dgm:prSet>
      <dgm:spPr/>
    </dgm:pt>
    <dgm:pt modelId="{61EDEF06-44DE-6D43-99E5-0DCBD6603D0A}" type="pres">
      <dgm:prSet presAssocID="{DC9DE405-787A-4557-9579-DC1A68B14AA0}" presName="spaceBetweenRectangles" presStyleCnt="0"/>
      <dgm:spPr/>
    </dgm:pt>
    <dgm:pt modelId="{B01D9093-17F0-0043-8EA7-F62AEA84DEF0}" type="pres">
      <dgm:prSet presAssocID="{7D56C79E-D6B5-43F4-AA97-83E2A9C87A71}" presName="parentLin" presStyleCnt="0"/>
      <dgm:spPr/>
    </dgm:pt>
    <dgm:pt modelId="{16F79AF0-ABA1-7E40-8D80-C0E0CB97720E}" type="pres">
      <dgm:prSet presAssocID="{7D56C79E-D6B5-43F4-AA97-83E2A9C87A71}" presName="parentLeftMargin" presStyleLbl="node1" presStyleIdx="2" presStyleCnt="4"/>
      <dgm:spPr/>
    </dgm:pt>
    <dgm:pt modelId="{D7D2FF23-3F5D-CE45-B98F-E408E63E568D}" type="pres">
      <dgm:prSet presAssocID="{7D56C79E-D6B5-43F4-AA97-83E2A9C87A71}" presName="parentText" presStyleLbl="node1" presStyleIdx="3" presStyleCnt="4">
        <dgm:presLayoutVars>
          <dgm:chMax val="0"/>
          <dgm:bulletEnabled val="1"/>
        </dgm:presLayoutVars>
      </dgm:prSet>
      <dgm:spPr/>
    </dgm:pt>
    <dgm:pt modelId="{CAE83CCE-C722-6940-A96F-DB5BF4B6A5D7}" type="pres">
      <dgm:prSet presAssocID="{7D56C79E-D6B5-43F4-AA97-83E2A9C87A71}" presName="negativeSpace" presStyleCnt="0"/>
      <dgm:spPr/>
    </dgm:pt>
    <dgm:pt modelId="{AF4B191A-7F53-6146-9306-7D921DAFACBD}" type="pres">
      <dgm:prSet presAssocID="{7D56C79E-D6B5-43F4-AA97-83E2A9C87A71}" presName="childText" presStyleLbl="conFgAcc1" presStyleIdx="3" presStyleCnt="4">
        <dgm:presLayoutVars>
          <dgm:bulletEnabled val="1"/>
        </dgm:presLayoutVars>
      </dgm:prSet>
      <dgm:spPr/>
    </dgm:pt>
  </dgm:ptLst>
  <dgm:cxnLst>
    <dgm:cxn modelId="{7533621C-758F-4039-BF64-0E7192C99C47}" srcId="{BA920589-BF25-43E7-B2CE-3BC35B95EB9D}" destId="{5C910B7C-1005-46BE-A155-951DDDE68F4E}" srcOrd="1" destOrd="0" parTransId="{8B7F618E-35CB-441D-876A-80E25E2AC591}" sibTransId="{F3B929DE-C671-4328-B9F6-D6C976D79B1B}"/>
    <dgm:cxn modelId="{03A6D91C-3362-6E47-B5A7-D68139F07041}" type="presOf" srcId="{026840FF-45B7-488B-B73B-BBDE67E5D5BE}" destId="{7515A044-7A0E-7542-8E30-761A6D4FFE3D}" srcOrd="0" destOrd="3" presId="urn:microsoft.com/office/officeart/2005/8/layout/list1"/>
    <dgm:cxn modelId="{E0260A1E-8D66-433F-9037-94126240CC4B}" srcId="{BA920589-BF25-43E7-B2CE-3BC35B95EB9D}" destId="{B250BD0F-D0AA-46D1-BABE-88277111064F}" srcOrd="2" destOrd="0" parTransId="{63968D43-2CAD-4AAB-A554-6130DA3E019D}" sibTransId="{4F33C8EF-364A-454A-A213-D6E607B08284}"/>
    <dgm:cxn modelId="{652D742A-F6B3-4145-B0CB-24220E62FAB3}" srcId="{BA920589-BF25-43E7-B2CE-3BC35B95EB9D}" destId="{4B750847-A62D-430F-B50C-98A76AC84D41}" srcOrd="0" destOrd="0" parTransId="{8BB8FD3B-811C-4F36-8729-EF5F4917ACFC}" sibTransId="{A7C84401-8E52-4A76-A5A7-B43D9C5C9E94}"/>
    <dgm:cxn modelId="{518AD738-9F7B-2D41-B2B1-36EF200AF72A}" type="presOf" srcId="{D8A613D0-D9AE-42E2-A21C-74317EA81884}" destId="{53C4FE0C-5D3F-3945-A868-E50B6C93339F}" srcOrd="0" destOrd="0" presId="urn:microsoft.com/office/officeart/2005/8/layout/list1"/>
    <dgm:cxn modelId="{285F7442-7018-9F4C-AB86-2B88DB97B8BB}" type="presOf" srcId="{873C23AD-BAF1-41BB-A7B8-E0A832C7EDD6}" destId="{439C250E-D448-8949-BB16-9B289DDE0FAF}" srcOrd="0" destOrd="0" presId="urn:microsoft.com/office/officeart/2005/8/layout/list1"/>
    <dgm:cxn modelId="{884F1364-99B0-FD4E-98DA-FEE6DA8C407E}" srcId="{BA920589-BF25-43E7-B2CE-3BC35B95EB9D}" destId="{A1C93426-3306-6440-9208-F100377A08A4}" srcOrd="6" destOrd="0" parTransId="{B6336D73-4C43-C645-ADFE-7FFB59158E97}" sibTransId="{26FA643F-5F7E-1A4B-A942-7A7941AF0C79}"/>
    <dgm:cxn modelId="{A4901249-E815-AC49-B455-41EB43EC13D7}" type="presOf" srcId="{BA920589-BF25-43E7-B2CE-3BC35B95EB9D}" destId="{DFE9A5FB-AE68-CF49-BB2A-6FD07F003E64}" srcOrd="1" destOrd="0" presId="urn:microsoft.com/office/officeart/2005/8/layout/list1"/>
    <dgm:cxn modelId="{34D3BB51-A0AE-4842-8013-AFAB8E13B75F}" type="presOf" srcId="{7D56C79E-D6B5-43F4-AA97-83E2A9C87A71}" destId="{D7D2FF23-3F5D-CE45-B98F-E408E63E568D}" srcOrd="1" destOrd="0" presId="urn:microsoft.com/office/officeart/2005/8/layout/list1"/>
    <dgm:cxn modelId="{BE689075-A99F-2847-9BC6-DFF6DF4BDA8E}" type="presOf" srcId="{4B750847-A62D-430F-B50C-98A76AC84D41}" destId="{7515A044-7A0E-7542-8E30-761A6D4FFE3D}" srcOrd="0" destOrd="0" presId="urn:microsoft.com/office/officeart/2005/8/layout/list1"/>
    <dgm:cxn modelId="{5228DD75-436F-0640-8EDA-57C256FD88C4}" type="presOf" srcId="{5C910B7C-1005-46BE-A155-951DDDE68F4E}" destId="{7515A044-7A0E-7542-8E30-761A6D4FFE3D}" srcOrd="0" destOrd="1" presId="urn:microsoft.com/office/officeart/2005/8/layout/list1"/>
    <dgm:cxn modelId="{86138A77-B8A6-417C-8ED7-E526314F9EB5}" srcId="{01C716F5-36E6-40B0-B303-E280905D4D30}" destId="{7D56C79E-D6B5-43F4-AA97-83E2A9C87A71}" srcOrd="3" destOrd="0" parTransId="{D8580202-CEEE-4E99-B8B0-27951F457A49}" sibTransId="{8CE5EC94-8327-4C6C-A1D0-024631583F45}"/>
    <dgm:cxn modelId="{987FE078-7326-7244-9ED2-370800E7D5E5}" type="presOf" srcId="{1F1B7C18-48D8-4CAD-8CB3-CE07B41F6401}" destId="{7515A044-7A0E-7542-8E30-761A6D4FFE3D}" srcOrd="0" destOrd="4" presId="urn:microsoft.com/office/officeart/2005/8/layout/list1"/>
    <dgm:cxn modelId="{1B05D78C-966F-48EA-812E-222CFDA70907}" srcId="{01C716F5-36E6-40B0-B303-E280905D4D30}" destId="{BA920589-BF25-43E7-B2CE-3BC35B95EB9D}" srcOrd="2" destOrd="0" parTransId="{98C37898-1FDA-4A21-B804-761F4675EC2F}" sibTransId="{DC9DE405-787A-4557-9579-DC1A68B14AA0}"/>
    <dgm:cxn modelId="{4FD05694-1CAE-134D-96BD-59833365590D}" type="presOf" srcId="{F26E667C-AB11-5E4B-88DD-F14D040018BE}" destId="{7515A044-7A0E-7542-8E30-761A6D4FFE3D}" srcOrd="0" destOrd="5" presId="urn:microsoft.com/office/officeart/2005/8/layout/list1"/>
    <dgm:cxn modelId="{7181A695-54C9-4CDA-94E1-2A37CF8D33E3}" srcId="{BA920589-BF25-43E7-B2CE-3BC35B95EB9D}" destId="{1F1B7C18-48D8-4CAD-8CB3-CE07B41F6401}" srcOrd="4" destOrd="0" parTransId="{D0581973-7F72-4EE8-AB3C-929D4AC369D7}" sibTransId="{CA40964A-53E8-4FCE-AE59-12890983D3AE}"/>
    <dgm:cxn modelId="{6F759896-2873-4F43-B5F6-6D61AFDD8F1D}" srcId="{01C716F5-36E6-40B0-B303-E280905D4D30}" destId="{873C23AD-BAF1-41BB-A7B8-E0A832C7EDD6}" srcOrd="0" destOrd="0" parTransId="{CED00E67-1C74-42C0-9361-D48BF3E1E61A}" sibTransId="{BA0334C2-B6E3-435D-BD17-F551A3823E02}"/>
    <dgm:cxn modelId="{DC54BA99-09D2-3B46-B2E4-4B8750649012}" type="presOf" srcId="{A1C93426-3306-6440-9208-F100377A08A4}" destId="{7515A044-7A0E-7542-8E30-761A6D4FFE3D}" srcOrd="0" destOrd="6" presId="urn:microsoft.com/office/officeart/2005/8/layout/list1"/>
    <dgm:cxn modelId="{0A7345A0-6D2E-4D31-A085-DC2B96279DFC}" srcId="{01C716F5-36E6-40B0-B303-E280905D4D30}" destId="{D8A613D0-D9AE-42E2-A21C-74317EA81884}" srcOrd="1" destOrd="0" parTransId="{D7072627-BEE9-45B7-9218-283A12EE3BB3}" sibTransId="{3DA658C4-D3A4-453C-BE0A-6F6ADFCF1637}"/>
    <dgm:cxn modelId="{9231BDA5-A944-2945-81F5-DF413506CC64}" srcId="{BA920589-BF25-43E7-B2CE-3BC35B95EB9D}" destId="{F26E667C-AB11-5E4B-88DD-F14D040018BE}" srcOrd="5" destOrd="0" parTransId="{8B61068A-FFDC-B844-8DDA-8332EFD3D409}" sibTransId="{0D7B4381-30DE-0443-AE48-6F07BCBB0E5A}"/>
    <dgm:cxn modelId="{7A209EA6-2626-3349-A517-89B0B7F44563}" type="presOf" srcId="{D8A613D0-D9AE-42E2-A21C-74317EA81884}" destId="{8671E964-9893-8C41-BC85-92B8E0161537}" srcOrd="1" destOrd="0" presId="urn:microsoft.com/office/officeart/2005/8/layout/list1"/>
    <dgm:cxn modelId="{2DD3ECBB-FDDA-2344-AF57-8F61B16EB43A}" type="presOf" srcId="{7D56C79E-D6B5-43F4-AA97-83E2A9C87A71}" destId="{16F79AF0-ABA1-7E40-8D80-C0E0CB97720E}" srcOrd="0" destOrd="0" presId="urn:microsoft.com/office/officeart/2005/8/layout/list1"/>
    <dgm:cxn modelId="{291B2DC2-2CD9-C94C-89D2-F27ECB09819A}" type="presOf" srcId="{01C716F5-36E6-40B0-B303-E280905D4D30}" destId="{F8E208C2-8213-5844-BF81-8A218A5FB3DA}" srcOrd="0" destOrd="0" presId="urn:microsoft.com/office/officeart/2005/8/layout/list1"/>
    <dgm:cxn modelId="{0C7B6FD2-92E5-3848-829C-04F1AD3936A6}" type="presOf" srcId="{873C23AD-BAF1-41BB-A7B8-E0A832C7EDD6}" destId="{DBECF608-713C-1D48-8220-99284E27C431}" srcOrd="1" destOrd="0" presId="urn:microsoft.com/office/officeart/2005/8/layout/list1"/>
    <dgm:cxn modelId="{2F4F90D2-25AD-1844-B4CE-33EC1B41C2A9}" type="presOf" srcId="{044D632E-963D-4622-B761-1A236CBB1B9E}" destId="{AF4B191A-7F53-6146-9306-7D921DAFACBD}" srcOrd="0" destOrd="0" presId="urn:microsoft.com/office/officeart/2005/8/layout/list1"/>
    <dgm:cxn modelId="{54BF94D4-1167-C14D-86B3-19297AB54F7A}" type="presOf" srcId="{BA920589-BF25-43E7-B2CE-3BC35B95EB9D}" destId="{5891887C-8803-CF43-A55F-7DA7299985B9}" srcOrd="0" destOrd="0" presId="urn:microsoft.com/office/officeart/2005/8/layout/list1"/>
    <dgm:cxn modelId="{DDFC3DF6-08EE-D845-9DB1-799BBAEC2039}" type="presOf" srcId="{B250BD0F-D0AA-46D1-BABE-88277111064F}" destId="{7515A044-7A0E-7542-8E30-761A6D4FFE3D}" srcOrd="0" destOrd="2" presId="urn:microsoft.com/office/officeart/2005/8/layout/list1"/>
    <dgm:cxn modelId="{BE4C23FE-F072-443B-9155-B238575351CE}" srcId="{7D56C79E-D6B5-43F4-AA97-83E2A9C87A71}" destId="{044D632E-963D-4622-B761-1A236CBB1B9E}" srcOrd="0" destOrd="0" parTransId="{5638F372-8B12-44AF-A4D0-9FAB43E3E669}" sibTransId="{B56D2E78-C8DD-470C-9461-EB31299C3D19}"/>
    <dgm:cxn modelId="{E4C997FF-DEA2-49EC-AB1A-F5B79358F722}" srcId="{BA920589-BF25-43E7-B2CE-3BC35B95EB9D}" destId="{026840FF-45B7-488B-B73B-BBDE67E5D5BE}" srcOrd="3" destOrd="0" parTransId="{DE2F9A67-594D-450D-A92F-5FC33234E53E}" sibTransId="{359468A2-4FF1-4588-841D-C43EB024C386}"/>
    <dgm:cxn modelId="{3CAB05B6-A7BA-3A4C-9006-E25239201983}" type="presParOf" srcId="{F8E208C2-8213-5844-BF81-8A218A5FB3DA}" destId="{22089F36-85BA-EE4A-A5FF-DF669FD45076}" srcOrd="0" destOrd="0" presId="urn:microsoft.com/office/officeart/2005/8/layout/list1"/>
    <dgm:cxn modelId="{890A0A02-5AB9-F345-AAA1-9B6463BE1EEF}" type="presParOf" srcId="{22089F36-85BA-EE4A-A5FF-DF669FD45076}" destId="{439C250E-D448-8949-BB16-9B289DDE0FAF}" srcOrd="0" destOrd="0" presId="urn:microsoft.com/office/officeart/2005/8/layout/list1"/>
    <dgm:cxn modelId="{790D2E31-E95D-A644-930A-CA7DACDD8CDB}" type="presParOf" srcId="{22089F36-85BA-EE4A-A5FF-DF669FD45076}" destId="{DBECF608-713C-1D48-8220-99284E27C431}" srcOrd="1" destOrd="0" presId="urn:microsoft.com/office/officeart/2005/8/layout/list1"/>
    <dgm:cxn modelId="{5978F917-E814-1241-B6D9-E723F88F7C40}" type="presParOf" srcId="{F8E208C2-8213-5844-BF81-8A218A5FB3DA}" destId="{6860A42D-602E-074A-941B-2369ADC38F40}" srcOrd="1" destOrd="0" presId="urn:microsoft.com/office/officeart/2005/8/layout/list1"/>
    <dgm:cxn modelId="{F5A5739E-17B3-D24E-884E-6930063D0E58}" type="presParOf" srcId="{F8E208C2-8213-5844-BF81-8A218A5FB3DA}" destId="{09F56B25-B17B-724E-80BD-135F78C74AEC}" srcOrd="2" destOrd="0" presId="urn:microsoft.com/office/officeart/2005/8/layout/list1"/>
    <dgm:cxn modelId="{8844EDFE-3105-5845-9820-FE1472A72D8F}" type="presParOf" srcId="{F8E208C2-8213-5844-BF81-8A218A5FB3DA}" destId="{57B60529-DB6A-9C4E-BD0D-25FA8D57FF23}" srcOrd="3" destOrd="0" presId="urn:microsoft.com/office/officeart/2005/8/layout/list1"/>
    <dgm:cxn modelId="{25C69D04-472B-EF46-8B21-91F942513230}" type="presParOf" srcId="{F8E208C2-8213-5844-BF81-8A218A5FB3DA}" destId="{626B2D40-9E7C-AA45-AEC4-A9D4D16C25C2}" srcOrd="4" destOrd="0" presId="urn:microsoft.com/office/officeart/2005/8/layout/list1"/>
    <dgm:cxn modelId="{7A405590-C74F-E64F-8028-42A21C59708B}" type="presParOf" srcId="{626B2D40-9E7C-AA45-AEC4-A9D4D16C25C2}" destId="{53C4FE0C-5D3F-3945-A868-E50B6C93339F}" srcOrd="0" destOrd="0" presId="urn:microsoft.com/office/officeart/2005/8/layout/list1"/>
    <dgm:cxn modelId="{B77B19BA-4C5F-E749-9565-4F90DEF7D6B4}" type="presParOf" srcId="{626B2D40-9E7C-AA45-AEC4-A9D4D16C25C2}" destId="{8671E964-9893-8C41-BC85-92B8E0161537}" srcOrd="1" destOrd="0" presId="urn:microsoft.com/office/officeart/2005/8/layout/list1"/>
    <dgm:cxn modelId="{23F21E48-2739-EF41-A038-830B2F599DC5}" type="presParOf" srcId="{F8E208C2-8213-5844-BF81-8A218A5FB3DA}" destId="{D51C1FA2-36FE-264B-A47F-453800DBD387}" srcOrd="5" destOrd="0" presId="urn:microsoft.com/office/officeart/2005/8/layout/list1"/>
    <dgm:cxn modelId="{7BAFE063-F72B-8E44-B5F4-C320867F3E2B}" type="presParOf" srcId="{F8E208C2-8213-5844-BF81-8A218A5FB3DA}" destId="{23B528D4-C3A2-F34E-A316-C96E4615D0A4}" srcOrd="6" destOrd="0" presId="urn:microsoft.com/office/officeart/2005/8/layout/list1"/>
    <dgm:cxn modelId="{228F392A-A038-3A42-90AD-BAAEA533C017}" type="presParOf" srcId="{F8E208C2-8213-5844-BF81-8A218A5FB3DA}" destId="{0D9841CE-0D26-BA45-8555-D80536509233}" srcOrd="7" destOrd="0" presId="urn:microsoft.com/office/officeart/2005/8/layout/list1"/>
    <dgm:cxn modelId="{B6E21D40-3743-B241-A1F2-B8C8C35E7846}" type="presParOf" srcId="{F8E208C2-8213-5844-BF81-8A218A5FB3DA}" destId="{DFB4E30D-2C9B-1942-B14D-65CD41B623C6}" srcOrd="8" destOrd="0" presId="urn:microsoft.com/office/officeart/2005/8/layout/list1"/>
    <dgm:cxn modelId="{FC3999C7-B20D-EA4F-A888-DC74964C1039}" type="presParOf" srcId="{DFB4E30D-2C9B-1942-B14D-65CD41B623C6}" destId="{5891887C-8803-CF43-A55F-7DA7299985B9}" srcOrd="0" destOrd="0" presId="urn:microsoft.com/office/officeart/2005/8/layout/list1"/>
    <dgm:cxn modelId="{4BC2F341-1A83-954F-8160-B1C85BD146D6}" type="presParOf" srcId="{DFB4E30D-2C9B-1942-B14D-65CD41B623C6}" destId="{DFE9A5FB-AE68-CF49-BB2A-6FD07F003E64}" srcOrd="1" destOrd="0" presId="urn:microsoft.com/office/officeart/2005/8/layout/list1"/>
    <dgm:cxn modelId="{CDEB7EBE-92FB-FA4A-9AF3-316A0B920504}" type="presParOf" srcId="{F8E208C2-8213-5844-BF81-8A218A5FB3DA}" destId="{0A72A039-2E55-B744-99E7-6FF13D95AFBA}" srcOrd="9" destOrd="0" presId="urn:microsoft.com/office/officeart/2005/8/layout/list1"/>
    <dgm:cxn modelId="{1C7FAF1D-27BF-474B-8448-BAEE09B00D75}" type="presParOf" srcId="{F8E208C2-8213-5844-BF81-8A218A5FB3DA}" destId="{7515A044-7A0E-7542-8E30-761A6D4FFE3D}" srcOrd="10" destOrd="0" presId="urn:microsoft.com/office/officeart/2005/8/layout/list1"/>
    <dgm:cxn modelId="{A6743B41-EDC0-174E-9198-1D0449C58691}" type="presParOf" srcId="{F8E208C2-8213-5844-BF81-8A218A5FB3DA}" destId="{61EDEF06-44DE-6D43-99E5-0DCBD6603D0A}" srcOrd="11" destOrd="0" presId="urn:microsoft.com/office/officeart/2005/8/layout/list1"/>
    <dgm:cxn modelId="{17A529E5-1710-BB46-901D-BA7E5410884E}" type="presParOf" srcId="{F8E208C2-8213-5844-BF81-8A218A5FB3DA}" destId="{B01D9093-17F0-0043-8EA7-F62AEA84DEF0}" srcOrd="12" destOrd="0" presId="urn:microsoft.com/office/officeart/2005/8/layout/list1"/>
    <dgm:cxn modelId="{E554C401-8C01-5A49-81BA-4BF3E7487F9B}" type="presParOf" srcId="{B01D9093-17F0-0043-8EA7-F62AEA84DEF0}" destId="{16F79AF0-ABA1-7E40-8D80-C0E0CB97720E}" srcOrd="0" destOrd="0" presId="urn:microsoft.com/office/officeart/2005/8/layout/list1"/>
    <dgm:cxn modelId="{883FC8F3-DDD7-684E-A3F7-969B89C86D34}" type="presParOf" srcId="{B01D9093-17F0-0043-8EA7-F62AEA84DEF0}" destId="{D7D2FF23-3F5D-CE45-B98F-E408E63E568D}" srcOrd="1" destOrd="0" presId="urn:microsoft.com/office/officeart/2005/8/layout/list1"/>
    <dgm:cxn modelId="{2F3860C8-D221-A54F-85CF-7474EE88744A}" type="presParOf" srcId="{F8E208C2-8213-5844-BF81-8A218A5FB3DA}" destId="{CAE83CCE-C722-6940-A96F-DB5BF4B6A5D7}" srcOrd="13" destOrd="0" presId="urn:microsoft.com/office/officeart/2005/8/layout/list1"/>
    <dgm:cxn modelId="{91B8FC19-8654-294D-9925-5775949499AC}" type="presParOf" srcId="{F8E208C2-8213-5844-BF81-8A218A5FB3DA}" destId="{AF4B191A-7F53-6146-9306-7D921DAFACBD}"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54168A-A5F9-46F8-9269-49284F312C59}"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336E6253-A87B-4768-9620-5442E090892B}">
      <dgm:prSet/>
      <dgm:spPr/>
      <dgm:t>
        <a:bodyPr/>
        <a:lstStyle/>
        <a:p>
          <a:r>
            <a:rPr lang="en-US"/>
            <a:t>Exposure to </a:t>
          </a:r>
          <a:r>
            <a:rPr lang="en-US" b="1"/>
            <a:t>respiratory droplets</a:t>
          </a:r>
          <a:endParaRPr lang="en-US"/>
        </a:p>
      </dgm:t>
    </dgm:pt>
    <dgm:pt modelId="{6CB88E7D-445B-42FD-947F-708A9F5EC465}" type="parTrans" cxnId="{6FA5230A-B742-443E-802D-74B9946053FB}">
      <dgm:prSet/>
      <dgm:spPr/>
      <dgm:t>
        <a:bodyPr/>
        <a:lstStyle/>
        <a:p>
          <a:endParaRPr lang="en-US"/>
        </a:p>
      </dgm:t>
    </dgm:pt>
    <dgm:pt modelId="{E3AC4632-DAFD-4DA0-B608-C6D22265C400}" type="sibTrans" cxnId="{6FA5230A-B742-443E-802D-74B9946053FB}">
      <dgm:prSet/>
      <dgm:spPr/>
      <dgm:t>
        <a:bodyPr/>
        <a:lstStyle/>
        <a:p>
          <a:endParaRPr lang="en-US"/>
        </a:p>
      </dgm:t>
    </dgm:pt>
    <dgm:pt modelId="{339C7142-A490-45FC-952A-4A6703F47F6A}">
      <dgm:prSet custT="1"/>
      <dgm:spPr/>
      <dgm:t>
        <a:bodyPr/>
        <a:lstStyle/>
        <a:p>
          <a:r>
            <a:rPr lang="en-US" sz="1800" dirty="0"/>
            <a:t>Coughing/sneezing small droplets which are then inhaled</a:t>
          </a:r>
        </a:p>
      </dgm:t>
    </dgm:pt>
    <dgm:pt modelId="{51232B59-2B7D-4648-A2DE-87DB10D7BE6C}" type="parTrans" cxnId="{D9C5C810-3A0B-421B-869B-85215F382DAD}">
      <dgm:prSet/>
      <dgm:spPr/>
      <dgm:t>
        <a:bodyPr/>
        <a:lstStyle/>
        <a:p>
          <a:endParaRPr lang="en-US"/>
        </a:p>
      </dgm:t>
    </dgm:pt>
    <dgm:pt modelId="{28C5D166-E79C-492B-AA04-1759D406324E}" type="sibTrans" cxnId="{D9C5C810-3A0B-421B-869B-85215F382DAD}">
      <dgm:prSet/>
      <dgm:spPr/>
      <dgm:t>
        <a:bodyPr/>
        <a:lstStyle/>
        <a:p>
          <a:endParaRPr lang="en-US"/>
        </a:p>
      </dgm:t>
    </dgm:pt>
    <dgm:pt modelId="{8AF38BBF-329D-48CE-85BC-A908F3BF398C}">
      <dgm:prSet/>
      <dgm:spPr/>
      <dgm:t>
        <a:bodyPr/>
        <a:lstStyle/>
        <a:p>
          <a:r>
            <a:rPr lang="en-US" b="1" dirty="0"/>
            <a:t>Contact</a:t>
          </a:r>
          <a:r>
            <a:rPr lang="en-US" dirty="0"/>
            <a:t> with respiratory secretions </a:t>
          </a:r>
        </a:p>
      </dgm:t>
    </dgm:pt>
    <dgm:pt modelId="{DF808C56-FCAF-4832-9674-942FCD650792}" type="parTrans" cxnId="{67ADCC21-DAF6-47DE-A67B-D071555CDA59}">
      <dgm:prSet/>
      <dgm:spPr/>
      <dgm:t>
        <a:bodyPr/>
        <a:lstStyle/>
        <a:p>
          <a:endParaRPr lang="en-US"/>
        </a:p>
      </dgm:t>
    </dgm:pt>
    <dgm:pt modelId="{05370566-4FF6-45A3-8F5C-5B8EF4C0FE78}" type="sibTrans" cxnId="{67ADCC21-DAF6-47DE-A67B-D071555CDA59}">
      <dgm:prSet/>
      <dgm:spPr/>
      <dgm:t>
        <a:bodyPr/>
        <a:lstStyle/>
        <a:p>
          <a:endParaRPr lang="en-US"/>
        </a:p>
      </dgm:t>
    </dgm:pt>
    <dgm:pt modelId="{D3B92C48-A2F2-4DDF-A6BC-590E6D2F4583}">
      <dgm:prSet custT="1"/>
      <dgm:spPr/>
      <dgm:t>
        <a:bodyPr/>
        <a:lstStyle/>
        <a:p>
          <a:r>
            <a:rPr lang="en-US" sz="1800" dirty="0"/>
            <a:t>Directly or via contaminated surfaces</a:t>
          </a:r>
        </a:p>
      </dgm:t>
    </dgm:pt>
    <dgm:pt modelId="{B55467ED-A394-4693-88A0-81B1DD7923C1}" type="parTrans" cxnId="{D7E5251C-7F8E-4E34-BB24-209CDDB3E2D5}">
      <dgm:prSet/>
      <dgm:spPr/>
      <dgm:t>
        <a:bodyPr/>
        <a:lstStyle/>
        <a:p>
          <a:endParaRPr lang="en-US"/>
        </a:p>
      </dgm:t>
    </dgm:pt>
    <dgm:pt modelId="{9E75A4CC-7F14-4ADF-8773-38B1A6C524A6}" type="sibTrans" cxnId="{D7E5251C-7F8E-4E34-BB24-209CDDB3E2D5}">
      <dgm:prSet/>
      <dgm:spPr/>
      <dgm:t>
        <a:bodyPr/>
        <a:lstStyle/>
        <a:p>
          <a:endParaRPr lang="en-US"/>
        </a:p>
      </dgm:t>
    </dgm:pt>
    <dgm:pt modelId="{24DE0A42-4D5B-47D7-830C-C4FFC987E423}">
      <dgm:prSet custT="1"/>
      <dgm:spPr/>
      <dgm:t>
        <a:bodyPr/>
        <a:lstStyle/>
        <a:p>
          <a:r>
            <a:rPr lang="en-US" sz="1800" dirty="0"/>
            <a:t>Tissues contaminated with respiratory secretions</a:t>
          </a:r>
        </a:p>
      </dgm:t>
    </dgm:pt>
    <dgm:pt modelId="{D7BD2A27-7D59-4CF2-9F27-67F47FAA110A}" type="parTrans" cxnId="{56529B3F-5896-4893-9DAA-9EEBA894124C}">
      <dgm:prSet/>
      <dgm:spPr/>
      <dgm:t>
        <a:bodyPr/>
        <a:lstStyle/>
        <a:p>
          <a:endParaRPr lang="en-US"/>
        </a:p>
      </dgm:t>
    </dgm:pt>
    <dgm:pt modelId="{F8052E9D-C394-4918-A037-5D1DB9E6618C}" type="sibTrans" cxnId="{56529B3F-5896-4893-9DAA-9EEBA894124C}">
      <dgm:prSet/>
      <dgm:spPr/>
      <dgm:t>
        <a:bodyPr/>
        <a:lstStyle/>
        <a:p>
          <a:endParaRPr lang="en-US"/>
        </a:p>
      </dgm:t>
    </dgm:pt>
    <dgm:pt modelId="{04F23DF6-8BCC-47D5-9540-520A192B500B}">
      <dgm:prSet custT="1"/>
      <dgm:spPr/>
      <dgm:t>
        <a:bodyPr/>
        <a:lstStyle/>
        <a:p>
          <a:r>
            <a:rPr lang="en-US" sz="1800" dirty="0"/>
            <a:t>Transferred by touching mucous membranes </a:t>
          </a:r>
        </a:p>
      </dgm:t>
    </dgm:pt>
    <dgm:pt modelId="{F0AC16A6-99F0-4C55-9320-17F347B2A202}" type="parTrans" cxnId="{FF1B9D52-970D-4C20-B0FC-2882809A8B90}">
      <dgm:prSet/>
      <dgm:spPr/>
      <dgm:t>
        <a:bodyPr/>
        <a:lstStyle/>
        <a:p>
          <a:endParaRPr lang="en-US"/>
        </a:p>
      </dgm:t>
    </dgm:pt>
    <dgm:pt modelId="{FD3EC56B-9294-4E16-9CD4-2B61C7768B46}" type="sibTrans" cxnId="{FF1B9D52-970D-4C20-B0FC-2882809A8B90}">
      <dgm:prSet/>
      <dgm:spPr/>
      <dgm:t>
        <a:bodyPr/>
        <a:lstStyle/>
        <a:p>
          <a:endParaRPr lang="en-US"/>
        </a:p>
      </dgm:t>
    </dgm:pt>
    <dgm:pt modelId="{B922FC28-F49D-4B7E-8B42-BC0625E66A19}">
      <dgm:prSet/>
      <dgm:spPr/>
      <dgm:t>
        <a:bodyPr/>
        <a:lstStyle/>
        <a:p>
          <a:r>
            <a:rPr lang="en-US" dirty="0"/>
            <a:t>Not transmitted in air except during a procedure involving the respiratory tract that generates aerosols</a:t>
          </a:r>
        </a:p>
      </dgm:t>
    </dgm:pt>
    <dgm:pt modelId="{9A2CCFE8-B5F2-45D7-94CF-3058A3DD4016}" type="parTrans" cxnId="{3C080835-8FC2-40E7-83D5-731DC2FCBFA1}">
      <dgm:prSet/>
      <dgm:spPr/>
      <dgm:t>
        <a:bodyPr/>
        <a:lstStyle/>
        <a:p>
          <a:endParaRPr lang="en-US"/>
        </a:p>
      </dgm:t>
    </dgm:pt>
    <dgm:pt modelId="{E9E58BC3-B1EE-4B11-B6AF-7DF7C8F22023}" type="sibTrans" cxnId="{3C080835-8FC2-40E7-83D5-731DC2FCBFA1}">
      <dgm:prSet/>
      <dgm:spPr/>
      <dgm:t>
        <a:bodyPr/>
        <a:lstStyle/>
        <a:p>
          <a:endParaRPr lang="en-US"/>
        </a:p>
      </dgm:t>
    </dgm:pt>
    <dgm:pt modelId="{39490633-1A7E-D947-BD7C-F2222FF9C19E}">
      <dgm:prSet custT="1"/>
      <dgm:spPr/>
      <dgm:t>
        <a:bodyPr/>
        <a:lstStyle/>
        <a:p>
          <a:r>
            <a:rPr lang="en-US" sz="1800" dirty="0"/>
            <a:t>Close contact required for this to occur (within 2m)</a:t>
          </a:r>
        </a:p>
      </dgm:t>
    </dgm:pt>
    <dgm:pt modelId="{47F20CC6-12F9-DB4F-97DE-7ACC1752DE46}" type="parTrans" cxnId="{51BD57DE-739A-6F47-9FC9-C96BC06CC5F7}">
      <dgm:prSet/>
      <dgm:spPr/>
      <dgm:t>
        <a:bodyPr/>
        <a:lstStyle/>
        <a:p>
          <a:endParaRPr lang="en-GB"/>
        </a:p>
      </dgm:t>
    </dgm:pt>
    <dgm:pt modelId="{703D921D-147C-A143-A1FD-C3CC313E4F86}" type="sibTrans" cxnId="{51BD57DE-739A-6F47-9FC9-C96BC06CC5F7}">
      <dgm:prSet/>
      <dgm:spPr/>
      <dgm:t>
        <a:bodyPr/>
        <a:lstStyle/>
        <a:p>
          <a:endParaRPr lang="en-GB"/>
        </a:p>
      </dgm:t>
    </dgm:pt>
    <dgm:pt modelId="{1C09D0C8-BB04-204E-AF02-416E3F602608}" type="pres">
      <dgm:prSet presAssocID="{8454168A-A5F9-46F8-9269-49284F312C59}" presName="Name0" presStyleCnt="0">
        <dgm:presLayoutVars>
          <dgm:dir/>
          <dgm:animLvl val="lvl"/>
          <dgm:resizeHandles val="exact"/>
        </dgm:presLayoutVars>
      </dgm:prSet>
      <dgm:spPr/>
    </dgm:pt>
    <dgm:pt modelId="{58BAA8AB-7273-0F4A-814D-E6EC509CAE17}" type="pres">
      <dgm:prSet presAssocID="{336E6253-A87B-4768-9620-5442E090892B}" presName="linNode" presStyleCnt="0"/>
      <dgm:spPr/>
    </dgm:pt>
    <dgm:pt modelId="{CC41B289-CD5A-0043-B1C7-8F8F4A513998}" type="pres">
      <dgm:prSet presAssocID="{336E6253-A87B-4768-9620-5442E090892B}" presName="parentText" presStyleLbl="node1" presStyleIdx="0" presStyleCnt="3">
        <dgm:presLayoutVars>
          <dgm:chMax val="1"/>
          <dgm:bulletEnabled val="1"/>
        </dgm:presLayoutVars>
      </dgm:prSet>
      <dgm:spPr/>
    </dgm:pt>
    <dgm:pt modelId="{CAF10446-9F00-DE4F-B6E1-0E21B1160220}" type="pres">
      <dgm:prSet presAssocID="{336E6253-A87B-4768-9620-5442E090892B}" presName="descendantText" presStyleLbl="alignAccFollowNode1" presStyleIdx="0" presStyleCnt="2">
        <dgm:presLayoutVars>
          <dgm:bulletEnabled val="1"/>
        </dgm:presLayoutVars>
      </dgm:prSet>
      <dgm:spPr/>
    </dgm:pt>
    <dgm:pt modelId="{58E9BDBA-7705-DB4B-8CA1-E1D409B687E3}" type="pres">
      <dgm:prSet presAssocID="{E3AC4632-DAFD-4DA0-B608-C6D22265C400}" presName="sp" presStyleCnt="0"/>
      <dgm:spPr/>
    </dgm:pt>
    <dgm:pt modelId="{DC0AA73A-034E-AB48-996B-DB8F476567A7}" type="pres">
      <dgm:prSet presAssocID="{8AF38BBF-329D-48CE-85BC-A908F3BF398C}" presName="linNode" presStyleCnt="0"/>
      <dgm:spPr/>
    </dgm:pt>
    <dgm:pt modelId="{B1734454-4E80-864B-9BE3-F308A438E6B9}" type="pres">
      <dgm:prSet presAssocID="{8AF38BBF-329D-48CE-85BC-A908F3BF398C}" presName="parentText" presStyleLbl="node1" presStyleIdx="1" presStyleCnt="3">
        <dgm:presLayoutVars>
          <dgm:chMax val="1"/>
          <dgm:bulletEnabled val="1"/>
        </dgm:presLayoutVars>
      </dgm:prSet>
      <dgm:spPr/>
    </dgm:pt>
    <dgm:pt modelId="{648AEEAA-891A-2946-80BD-E55B04C83E48}" type="pres">
      <dgm:prSet presAssocID="{8AF38BBF-329D-48CE-85BC-A908F3BF398C}" presName="descendantText" presStyleLbl="alignAccFollowNode1" presStyleIdx="1" presStyleCnt="2">
        <dgm:presLayoutVars>
          <dgm:bulletEnabled val="1"/>
        </dgm:presLayoutVars>
      </dgm:prSet>
      <dgm:spPr/>
    </dgm:pt>
    <dgm:pt modelId="{04C969DE-90FC-A74E-AF70-B58F5ECC5271}" type="pres">
      <dgm:prSet presAssocID="{05370566-4FF6-45A3-8F5C-5B8EF4C0FE78}" presName="sp" presStyleCnt="0"/>
      <dgm:spPr/>
    </dgm:pt>
    <dgm:pt modelId="{6D4CD506-4680-6D43-A8CF-1D63E41667ED}" type="pres">
      <dgm:prSet presAssocID="{B922FC28-F49D-4B7E-8B42-BC0625E66A19}" presName="linNode" presStyleCnt="0"/>
      <dgm:spPr/>
    </dgm:pt>
    <dgm:pt modelId="{3B27948C-5652-DF48-8350-B04D9C8A0DBD}" type="pres">
      <dgm:prSet presAssocID="{B922FC28-F49D-4B7E-8B42-BC0625E66A19}" presName="parentText" presStyleLbl="node1" presStyleIdx="2" presStyleCnt="3" custScaleX="277778">
        <dgm:presLayoutVars>
          <dgm:chMax val="1"/>
          <dgm:bulletEnabled val="1"/>
        </dgm:presLayoutVars>
      </dgm:prSet>
      <dgm:spPr/>
    </dgm:pt>
  </dgm:ptLst>
  <dgm:cxnLst>
    <dgm:cxn modelId="{6FA5230A-B742-443E-802D-74B9946053FB}" srcId="{8454168A-A5F9-46F8-9269-49284F312C59}" destId="{336E6253-A87B-4768-9620-5442E090892B}" srcOrd="0" destOrd="0" parTransId="{6CB88E7D-445B-42FD-947F-708A9F5EC465}" sibTransId="{E3AC4632-DAFD-4DA0-B608-C6D22265C400}"/>
    <dgm:cxn modelId="{FE2EDD0F-2D6A-E647-B8A1-E3F45126FBA7}" type="presOf" srcId="{39490633-1A7E-D947-BD7C-F2222FF9C19E}" destId="{CAF10446-9F00-DE4F-B6E1-0E21B1160220}" srcOrd="0" destOrd="1" presId="urn:microsoft.com/office/officeart/2005/8/layout/vList5"/>
    <dgm:cxn modelId="{D9C5C810-3A0B-421B-869B-85215F382DAD}" srcId="{336E6253-A87B-4768-9620-5442E090892B}" destId="{339C7142-A490-45FC-952A-4A6703F47F6A}" srcOrd="0" destOrd="0" parTransId="{51232B59-2B7D-4648-A2DE-87DB10D7BE6C}" sibTransId="{28C5D166-E79C-492B-AA04-1759D406324E}"/>
    <dgm:cxn modelId="{7CE37611-4447-0E40-BF19-73533A3095EB}" type="presOf" srcId="{8AF38BBF-329D-48CE-85BC-A908F3BF398C}" destId="{B1734454-4E80-864B-9BE3-F308A438E6B9}" srcOrd="0" destOrd="0" presId="urn:microsoft.com/office/officeart/2005/8/layout/vList5"/>
    <dgm:cxn modelId="{D7E5251C-7F8E-4E34-BB24-209CDDB3E2D5}" srcId="{8AF38BBF-329D-48CE-85BC-A908F3BF398C}" destId="{D3B92C48-A2F2-4DDF-A6BC-590E6D2F4583}" srcOrd="0" destOrd="0" parTransId="{B55467ED-A394-4693-88A0-81B1DD7923C1}" sibTransId="{9E75A4CC-7F14-4ADF-8773-38B1A6C524A6}"/>
    <dgm:cxn modelId="{5D0F801D-8AD7-4E48-A268-49587B868485}" type="presOf" srcId="{336E6253-A87B-4768-9620-5442E090892B}" destId="{CC41B289-CD5A-0043-B1C7-8F8F4A513998}" srcOrd="0" destOrd="0" presId="urn:microsoft.com/office/officeart/2005/8/layout/vList5"/>
    <dgm:cxn modelId="{67ADCC21-DAF6-47DE-A67B-D071555CDA59}" srcId="{8454168A-A5F9-46F8-9269-49284F312C59}" destId="{8AF38BBF-329D-48CE-85BC-A908F3BF398C}" srcOrd="1" destOrd="0" parTransId="{DF808C56-FCAF-4832-9674-942FCD650792}" sibTransId="{05370566-4FF6-45A3-8F5C-5B8EF4C0FE78}"/>
    <dgm:cxn modelId="{D7C26B34-806C-E340-A409-215AEEA93159}" type="presOf" srcId="{04F23DF6-8BCC-47D5-9540-520A192B500B}" destId="{648AEEAA-891A-2946-80BD-E55B04C83E48}" srcOrd="0" destOrd="2" presId="urn:microsoft.com/office/officeart/2005/8/layout/vList5"/>
    <dgm:cxn modelId="{3C080835-8FC2-40E7-83D5-731DC2FCBFA1}" srcId="{8454168A-A5F9-46F8-9269-49284F312C59}" destId="{B922FC28-F49D-4B7E-8B42-BC0625E66A19}" srcOrd="2" destOrd="0" parTransId="{9A2CCFE8-B5F2-45D7-94CF-3058A3DD4016}" sibTransId="{E9E58BC3-B1EE-4B11-B6AF-7DF7C8F22023}"/>
    <dgm:cxn modelId="{CE745F3D-5C44-3549-87F6-830FD27FD601}" type="presOf" srcId="{8454168A-A5F9-46F8-9269-49284F312C59}" destId="{1C09D0C8-BB04-204E-AF02-416E3F602608}" srcOrd="0" destOrd="0" presId="urn:microsoft.com/office/officeart/2005/8/layout/vList5"/>
    <dgm:cxn modelId="{56529B3F-5896-4893-9DAA-9EEBA894124C}" srcId="{8AF38BBF-329D-48CE-85BC-A908F3BF398C}" destId="{24DE0A42-4D5B-47D7-830C-C4FFC987E423}" srcOrd="1" destOrd="0" parTransId="{D7BD2A27-7D59-4CF2-9F27-67F47FAA110A}" sibTransId="{F8052E9D-C394-4918-A037-5D1DB9E6618C}"/>
    <dgm:cxn modelId="{2EFB2751-A434-1A4C-B393-3FEB443D1618}" type="presOf" srcId="{339C7142-A490-45FC-952A-4A6703F47F6A}" destId="{CAF10446-9F00-DE4F-B6E1-0E21B1160220}" srcOrd="0" destOrd="0" presId="urn:microsoft.com/office/officeart/2005/8/layout/vList5"/>
    <dgm:cxn modelId="{FF1B9D52-970D-4C20-B0FC-2882809A8B90}" srcId="{8AF38BBF-329D-48CE-85BC-A908F3BF398C}" destId="{04F23DF6-8BCC-47D5-9540-520A192B500B}" srcOrd="2" destOrd="0" parTransId="{F0AC16A6-99F0-4C55-9320-17F347B2A202}" sibTransId="{FD3EC56B-9294-4E16-9CD4-2B61C7768B46}"/>
    <dgm:cxn modelId="{88C023CC-064E-3943-8174-1E599710B1B6}" type="presOf" srcId="{D3B92C48-A2F2-4DDF-A6BC-590E6D2F4583}" destId="{648AEEAA-891A-2946-80BD-E55B04C83E48}" srcOrd="0" destOrd="0" presId="urn:microsoft.com/office/officeart/2005/8/layout/vList5"/>
    <dgm:cxn modelId="{B8C16BD5-A825-3540-B64C-CF9A93DF1CA4}" type="presOf" srcId="{B922FC28-F49D-4B7E-8B42-BC0625E66A19}" destId="{3B27948C-5652-DF48-8350-B04D9C8A0DBD}" srcOrd="0" destOrd="0" presId="urn:microsoft.com/office/officeart/2005/8/layout/vList5"/>
    <dgm:cxn modelId="{51BD57DE-739A-6F47-9FC9-C96BC06CC5F7}" srcId="{336E6253-A87B-4768-9620-5442E090892B}" destId="{39490633-1A7E-D947-BD7C-F2222FF9C19E}" srcOrd="1" destOrd="0" parTransId="{47F20CC6-12F9-DB4F-97DE-7ACC1752DE46}" sibTransId="{703D921D-147C-A143-A1FD-C3CC313E4F86}"/>
    <dgm:cxn modelId="{6771AFFC-65B0-324D-B5C1-9DC5123CA363}" type="presOf" srcId="{24DE0A42-4D5B-47D7-830C-C4FFC987E423}" destId="{648AEEAA-891A-2946-80BD-E55B04C83E48}" srcOrd="0" destOrd="1" presId="urn:microsoft.com/office/officeart/2005/8/layout/vList5"/>
    <dgm:cxn modelId="{EA2E6C7F-9ABE-C447-AFFB-9C8624D2CB97}" type="presParOf" srcId="{1C09D0C8-BB04-204E-AF02-416E3F602608}" destId="{58BAA8AB-7273-0F4A-814D-E6EC509CAE17}" srcOrd="0" destOrd="0" presId="urn:microsoft.com/office/officeart/2005/8/layout/vList5"/>
    <dgm:cxn modelId="{13E54644-827F-3F46-B6B2-FA304C32F148}" type="presParOf" srcId="{58BAA8AB-7273-0F4A-814D-E6EC509CAE17}" destId="{CC41B289-CD5A-0043-B1C7-8F8F4A513998}" srcOrd="0" destOrd="0" presId="urn:microsoft.com/office/officeart/2005/8/layout/vList5"/>
    <dgm:cxn modelId="{A4A4390F-23A3-1942-9320-CCFAE7A80204}" type="presParOf" srcId="{58BAA8AB-7273-0F4A-814D-E6EC509CAE17}" destId="{CAF10446-9F00-DE4F-B6E1-0E21B1160220}" srcOrd="1" destOrd="0" presId="urn:microsoft.com/office/officeart/2005/8/layout/vList5"/>
    <dgm:cxn modelId="{47ED3721-EB19-6446-92FF-B684EBD7DC04}" type="presParOf" srcId="{1C09D0C8-BB04-204E-AF02-416E3F602608}" destId="{58E9BDBA-7705-DB4B-8CA1-E1D409B687E3}" srcOrd="1" destOrd="0" presId="urn:microsoft.com/office/officeart/2005/8/layout/vList5"/>
    <dgm:cxn modelId="{4F45CA7E-2FCF-2A40-AC60-269FC960A4AA}" type="presParOf" srcId="{1C09D0C8-BB04-204E-AF02-416E3F602608}" destId="{DC0AA73A-034E-AB48-996B-DB8F476567A7}" srcOrd="2" destOrd="0" presId="urn:microsoft.com/office/officeart/2005/8/layout/vList5"/>
    <dgm:cxn modelId="{A4F86F6F-BFD7-F143-A332-977D6242623F}" type="presParOf" srcId="{DC0AA73A-034E-AB48-996B-DB8F476567A7}" destId="{B1734454-4E80-864B-9BE3-F308A438E6B9}" srcOrd="0" destOrd="0" presId="urn:microsoft.com/office/officeart/2005/8/layout/vList5"/>
    <dgm:cxn modelId="{36D2FFCA-B771-F540-AA38-2B5C083B1B64}" type="presParOf" srcId="{DC0AA73A-034E-AB48-996B-DB8F476567A7}" destId="{648AEEAA-891A-2946-80BD-E55B04C83E48}" srcOrd="1" destOrd="0" presId="urn:microsoft.com/office/officeart/2005/8/layout/vList5"/>
    <dgm:cxn modelId="{3EB2B029-BF34-4C40-89C1-E27CE7D82D4B}" type="presParOf" srcId="{1C09D0C8-BB04-204E-AF02-416E3F602608}" destId="{04C969DE-90FC-A74E-AF70-B58F5ECC5271}" srcOrd="3" destOrd="0" presId="urn:microsoft.com/office/officeart/2005/8/layout/vList5"/>
    <dgm:cxn modelId="{A3C9D50F-57A4-3546-85CF-C5FBCBDE0858}" type="presParOf" srcId="{1C09D0C8-BB04-204E-AF02-416E3F602608}" destId="{6D4CD506-4680-6D43-A8CF-1D63E41667ED}" srcOrd="4" destOrd="0" presId="urn:microsoft.com/office/officeart/2005/8/layout/vList5"/>
    <dgm:cxn modelId="{DA9205E9-1F8B-1B49-A16F-7E095A89125A}" type="presParOf" srcId="{6D4CD506-4680-6D43-A8CF-1D63E41667ED}" destId="{3B27948C-5652-DF48-8350-B04D9C8A0DBD}"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F9058-8380-3049-B9DD-D9FD101381B1}">
      <dsp:nvSpPr>
        <dsp:cNvPr id="0" name=""/>
        <dsp:cNvSpPr/>
      </dsp:nvSpPr>
      <dsp:spPr>
        <a:xfrm>
          <a:off x="0" y="536"/>
          <a:ext cx="1090506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FE06E05-9F34-494D-9FF9-BCCAEBA97E24}">
      <dsp:nvSpPr>
        <dsp:cNvPr id="0" name=""/>
        <dsp:cNvSpPr/>
      </dsp:nvSpPr>
      <dsp:spPr>
        <a:xfrm>
          <a:off x="0" y="536"/>
          <a:ext cx="10905066" cy="878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Introduction &amp; background </a:t>
          </a:r>
        </a:p>
      </dsp:txBody>
      <dsp:txXfrm>
        <a:off x="0" y="536"/>
        <a:ext cx="10905066" cy="878581"/>
      </dsp:txXfrm>
    </dsp:sp>
    <dsp:sp modelId="{B6543939-145A-4546-8DC2-3E36BC8F96F8}">
      <dsp:nvSpPr>
        <dsp:cNvPr id="0" name=""/>
        <dsp:cNvSpPr/>
      </dsp:nvSpPr>
      <dsp:spPr>
        <a:xfrm>
          <a:off x="0" y="879118"/>
          <a:ext cx="10905066" cy="0"/>
        </a:xfrm>
        <a:prstGeom prst="line">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1DF87C1-F6CB-DC4C-9844-F434CB469E8D}">
      <dsp:nvSpPr>
        <dsp:cNvPr id="0" name=""/>
        <dsp:cNvSpPr/>
      </dsp:nvSpPr>
      <dsp:spPr>
        <a:xfrm>
          <a:off x="0" y="879118"/>
          <a:ext cx="10905066" cy="878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Principle 1:  Standard Infection Prevention Precautions </a:t>
          </a:r>
        </a:p>
      </dsp:txBody>
      <dsp:txXfrm>
        <a:off x="0" y="879118"/>
        <a:ext cx="10905066" cy="878581"/>
      </dsp:txXfrm>
    </dsp:sp>
    <dsp:sp modelId="{4496D320-C373-5442-BF53-C872FA80C454}">
      <dsp:nvSpPr>
        <dsp:cNvPr id="0" name=""/>
        <dsp:cNvSpPr/>
      </dsp:nvSpPr>
      <dsp:spPr>
        <a:xfrm>
          <a:off x="0" y="1757700"/>
          <a:ext cx="10905066"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87508F4-E628-CF44-ADC1-69ADCEBAF896}">
      <dsp:nvSpPr>
        <dsp:cNvPr id="0" name=""/>
        <dsp:cNvSpPr/>
      </dsp:nvSpPr>
      <dsp:spPr>
        <a:xfrm>
          <a:off x="0" y="1757700"/>
          <a:ext cx="10905066" cy="878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Principle 2:  Personal Protective Equipment</a:t>
          </a:r>
        </a:p>
      </dsp:txBody>
      <dsp:txXfrm>
        <a:off x="0" y="1757700"/>
        <a:ext cx="10905066" cy="878581"/>
      </dsp:txXfrm>
    </dsp:sp>
    <dsp:sp modelId="{35BC7438-17C6-294A-8CEE-226D81AB1027}">
      <dsp:nvSpPr>
        <dsp:cNvPr id="0" name=""/>
        <dsp:cNvSpPr/>
      </dsp:nvSpPr>
      <dsp:spPr>
        <a:xfrm>
          <a:off x="0" y="2636281"/>
          <a:ext cx="10905066" cy="0"/>
        </a:xfrm>
        <a:prstGeom prst="line">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E7D5EBE-4087-C341-861A-066B422DCC28}">
      <dsp:nvSpPr>
        <dsp:cNvPr id="0" name=""/>
        <dsp:cNvSpPr/>
      </dsp:nvSpPr>
      <dsp:spPr>
        <a:xfrm>
          <a:off x="0" y="2636281"/>
          <a:ext cx="10905066" cy="878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Principle 3:  Isolation / Patient Placement </a:t>
          </a:r>
        </a:p>
      </dsp:txBody>
      <dsp:txXfrm>
        <a:off x="0" y="2636281"/>
        <a:ext cx="10905066" cy="878581"/>
      </dsp:txXfrm>
    </dsp:sp>
    <dsp:sp modelId="{CB8CC3FB-FF91-4047-BFFB-0DA8AA5DB001}">
      <dsp:nvSpPr>
        <dsp:cNvPr id="0" name=""/>
        <dsp:cNvSpPr/>
      </dsp:nvSpPr>
      <dsp:spPr>
        <a:xfrm>
          <a:off x="0" y="3514863"/>
          <a:ext cx="10905066"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1D3527E-D4DB-E646-9D03-394EECBAE81F}">
      <dsp:nvSpPr>
        <dsp:cNvPr id="0" name=""/>
        <dsp:cNvSpPr/>
      </dsp:nvSpPr>
      <dsp:spPr>
        <a:xfrm>
          <a:off x="0" y="3514863"/>
          <a:ext cx="10905066" cy="878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Principle 4:  Cleaning and Disinfection </a:t>
          </a:r>
        </a:p>
      </dsp:txBody>
      <dsp:txXfrm>
        <a:off x="0" y="3514863"/>
        <a:ext cx="10905066" cy="8785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8AE6D-7695-E547-8128-F0D47ADDFBFB}">
      <dsp:nvSpPr>
        <dsp:cNvPr id="0" name=""/>
        <dsp:cNvSpPr/>
      </dsp:nvSpPr>
      <dsp:spPr>
        <a:xfrm>
          <a:off x="0" y="27646"/>
          <a:ext cx="7359040" cy="141716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Coronaviruses are a large family of viruses - most causing mild common cold like symptoms</a:t>
          </a:r>
          <a:endParaRPr lang="en-US" sz="2000" kern="1200"/>
        </a:p>
      </dsp:txBody>
      <dsp:txXfrm>
        <a:off x="69180" y="96826"/>
        <a:ext cx="7220680" cy="1278802"/>
      </dsp:txXfrm>
    </dsp:sp>
    <dsp:sp modelId="{40635142-8A3E-894E-A49C-7B0C98C627C7}">
      <dsp:nvSpPr>
        <dsp:cNvPr id="0" name=""/>
        <dsp:cNvSpPr/>
      </dsp:nvSpPr>
      <dsp:spPr>
        <a:xfrm>
          <a:off x="0" y="1502409"/>
          <a:ext cx="7359040" cy="1417162"/>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Since 2003 a series of novel corona viruses causing more severe disease have been identified - Severe Acute Respiratory Syndrome (SARS) in 2003 and Middle East Respiratory Syndrome (MERS) in 2012</a:t>
          </a:r>
          <a:endParaRPr lang="en-US" sz="2000" kern="1200"/>
        </a:p>
      </dsp:txBody>
      <dsp:txXfrm>
        <a:off x="69180" y="1571589"/>
        <a:ext cx="7220680" cy="1278802"/>
      </dsp:txXfrm>
    </dsp:sp>
    <dsp:sp modelId="{04283EF5-AFD0-DE41-87A2-02F4EFE9000D}">
      <dsp:nvSpPr>
        <dsp:cNvPr id="0" name=""/>
        <dsp:cNvSpPr/>
      </dsp:nvSpPr>
      <dsp:spPr>
        <a:xfrm>
          <a:off x="0" y="2977171"/>
          <a:ext cx="7359040" cy="1417162"/>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The virus SARS-CoV-2 is not new to the world but is new to humans. It has crossed from animals into humans and is now spreading human to human</a:t>
          </a:r>
          <a:endParaRPr lang="en-US" sz="2000" kern="1200"/>
        </a:p>
      </dsp:txBody>
      <dsp:txXfrm>
        <a:off x="69180" y="3046351"/>
        <a:ext cx="7220680" cy="1278802"/>
      </dsp:txXfrm>
    </dsp:sp>
    <dsp:sp modelId="{E739455E-9C4B-534F-9692-24A999E93CDC}">
      <dsp:nvSpPr>
        <dsp:cNvPr id="0" name=""/>
        <dsp:cNvSpPr/>
      </dsp:nvSpPr>
      <dsp:spPr>
        <a:xfrm>
          <a:off x="0" y="4451934"/>
          <a:ext cx="7359040" cy="141716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The virus causes symptoms and the disease is known as COVID-19 </a:t>
          </a:r>
          <a:endParaRPr lang="en-US" sz="2000" kern="1200" dirty="0"/>
        </a:p>
      </dsp:txBody>
      <dsp:txXfrm>
        <a:off x="69180" y="4521114"/>
        <a:ext cx="7220680" cy="12788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56B25-B17B-724E-80BD-135F78C74AEC}">
      <dsp:nvSpPr>
        <dsp:cNvPr id="0" name=""/>
        <dsp:cNvSpPr/>
      </dsp:nvSpPr>
      <dsp:spPr>
        <a:xfrm>
          <a:off x="0" y="705211"/>
          <a:ext cx="6588691" cy="403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ECF608-713C-1D48-8220-99284E27C431}">
      <dsp:nvSpPr>
        <dsp:cNvPr id="0" name=""/>
        <dsp:cNvSpPr/>
      </dsp:nvSpPr>
      <dsp:spPr>
        <a:xfrm>
          <a:off x="329434" y="469051"/>
          <a:ext cx="4612083" cy="472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326" tIns="0" rIns="174326" bIns="0" numCol="1" spcCol="1270" anchor="ctr" anchorCtr="0">
          <a:noAutofit/>
        </a:bodyPr>
        <a:lstStyle/>
        <a:p>
          <a:pPr marL="0" lvl="0" indent="0" algn="l" defTabSz="711200">
            <a:lnSpc>
              <a:spcPct val="90000"/>
            </a:lnSpc>
            <a:spcBef>
              <a:spcPct val="0"/>
            </a:spcBef>
            <a:spcAft>
              <a:spcPct val="35000"/>
            </a:spcAft>
            <a:buNone/>
          </a:pPr>
          <a:r>
            <a:rPr lang="en-US" sz="1600" kern="1200"/>
            <a:t>Most people have no obvious symptoms (30-40%)</a:t>
          </a:r>
        </a:p>
      </dsp:txBody>
      <dsp:txXfrm>
        <a:off x="352491" y="492108"/>
        <a:ext cx="4565969" cy="426206"/>
      </dsp:txXfrm>
    </dsp:sp>
    <dsp:sp modelId="{23B528D4-C3A2-F34E-A316-C96E4615D0A4}">
      <dsp:nvSpPr>
        <dsp:cNvPr id="0" name=""/>
        <dsp:cNvSpPr/>
      </dsp:nvSpPr>
      <dsp:spPr>
        <a:xfrm>
          <a:off x="0" y="1430971"/>
          <a:ext cx="6588691" cy="403200"/>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71E964-9893-8C41-BC85-92B8E0161537}">
      <dsp:nvSpPr>
        <dsp:cNvPr id="0" name=""/>
        <dsp:cNvSpPr/>
      </dsp:nvSpPr>
      <dsp:spPr>
        <a:xfrm>
          <a:off x="329434" y="1194811"/>
          <a:ext cx="4612083" cy="47232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326" tIns="0" rIns="174326" bIns="0" numCol="1" spcCol="1270" anchor="ctr" anchorCtr="0">
          <a:noAutofit/>
        </a:bodyPr>
        <a:lstStyle/>
        <a:p>
          <a:pPr marL="0" lvl="0" indent="0" algn="l" defTabSz="711200">
            <a:lnSpc>
              <a:spcPct val="90000"/>
            </a:lnSpc>
            <a:spcBef>
              <a:spcPct val="0"/>
            </a:spcBef>
            <a:spcAft>
              <a:spcPct val="35000"/>
            </a:spcAft>
            <a:buNone/>
          </a:pPr>
          <a:r>
            <a:rPr lang="en-US" sz="1600" kern="1200" dirty="0"/>
            <a:t>Most children get mild disease </a:t>
          </a:r>
        </a:p>
      </dsp:txBody>
      <dsp:txXfrm>
        <a:off x="352491" y="1217868"/>
        <a:ext cx="4565969" cy="426206"/>
      </dsp:txXfrm>
    </dsp:sp>
    <dsp:sp modelId="{7515A044-7A0E-7542-8E30-761A6D4FFE3D}">
      <dsp:nvSpPr>
        <dsp:cNvPr id="0" name=""/>
        <dsp:cNvSpPr/>
      </dsp:nvSpPr>
      <dsp:spPr>
        <a:xfrm>
          <a:off x="0" y="2156731"/>
          <a:ext cx="6588691" cy="2268000"/>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1356" tIns="333248" rIns="51135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Age (over 65 in particular)</a:t>
          </a:r>
        </a:p>
        <a:p>
          <a:pPr marL="171450" lvl="1" indent="-171450" algn="l" defTabSz="711200">
            <a:lnSpc>
              <a:spcPct val="90000"/>
            </a:lnSpc>
            <a:spcBef>
              <a:spcPct val="0"/>
            </a:spcBef>
            <a:spcAft>
              <a:spcPct val="15000"/>
            </a:spcAft>
            <a:buChar char="•"/>
          </a:pPr>
          <a:r>
            <a:rPr lang="en-US" sz="1600" kern="1200" dirty="0"/>
            <a:t>Diabetes</a:t>
          </a:r>
        </a:p>
        <a:p>
          <a:pPr marL="171450" lvl="1" indent="-171450" algn="l" defTabSz="711200">
            <a:lnSpc>
              <a:spcPct val="90000"/>
            </a:lnSpc>
            <a:spcBef>
              <a:spcPct val="0"/>
            </a:spcBef>
            <a:spcAft>
              <a:spcPct val="15000"/>
            </a:spcAft>
            <a:buChar char="•"/>
          </a:pPr>
          <a:r>
            <a:rPr lang="en-US" sz="1600" kern="1200" dirty="0"/>
            <a:t>Heart disease</a:t>
          </a:r>
        </a:p>
        <a:p>
          <a:pPr marL="171450" lvl="1" indent="-171450" algn="l" defTabSz="711200">
            <a:lnSpc>
              <a:spcPct val="90000"/>
            </a:lnSpc>
            <a:spcBef>
              <a:spcPct val="0"/>
            </a:spcBef>
            <a:spcAft>
              <a:spcPct val="15000"/>
            </a:spcAft>
            <a:buChar char="•"/>
          </a:pPr>
          <a:r>
            <a:rPr lang="en-US" sz="1600" kern="1200"/>
            <a:t>Chronic respiratory disease</a:t>
          </a:r>
        </a:p>
        <a:p>
          <a:pPr marL="171450" lvl="1" indent="-171450" algn="l" defTabSz="711200">
            <a:lnSpc>
              <a:spcPct val="90000"/>
            </a:lnSpc>
            <a:spcBef>
              <a:spcPct val="0"/>
            </a:spcBef>
            <a:spcAft>
              <a:spcPct val="15000"/>
            </a:spcAft>
            <a:buChar char="•"/>
          </a:pPr>
          <a:r>
            <a:rPr lang="en-US" sz="1600" kern="1200" dirty="0"/>
            <a:t>Compromised / suppressed immunity</a:t>
          </a:r>
        </a:p>
        <a:p>
          <a:pPr marL="171450" lvl="1" indent="-171450" algn="l" defTabSz="711200">
            <a:lnSpc>
              <a:spcPct val="90000"/>
            </a:lnSpc>
            <a:spcBef>
              <a:spcPct val="0"/>
            </a:spcBef>
            <a:spcAft>
              <a:spcPct val="15000"/>
            </a:spcAft>
            <a:buChar char="•"/>
          </a:pPr>
          <a:r>
            <a:rPr lang="en-US" sz="1600" kern="1200" dirty="0"/>
            <a:t>Cancer </a:t>
          </a:r>
        </a:p>
        <a:p>
          <a:pPr marL="171450" lvl="1" indent="-171450" algn="l" defTabSz="711200">
            <a:lnSpc>
              <a:spcPct val="90000"/>
            </a:lnSpc>
            <a:spcBef>
              <a:spcPct val="0"/>
            </a:spcBef>
            <a:spcAft>
              <a:spcPct val="15000"/>
            </a:spcAft>
            <a:buChar char="•"/>
          </a:pPr>
          <a:r>
            <a:rPr lang="en-US" sz="1600" kern="1200" dirty="0"/>
            <a:t>Obesity</a:t>
          </a:r>
        </a:p>
      </dsp:txBody>
      <dsp:txXfrm>
        <a:off x="0" y="2156731"/>
        <a:ext cx="6588691" cy="2268000"/>
      </dsp:txXfrm>
    </dsp:sp>
    <dsp:sp modelId="{DFE9A5FB-AE68-CF49-BB2A-6FD07F003E64}">
      <dsp:nvSpPr>
        <dsp:cNvPr id="0" name=""/>
        <dsp:cNvSpPr/>
      </dsp:nvSpPr>
      <dsp:spPr>
        <a:xfrm>
          <a:off x="329434" y="1920571"/>
          <a:ext cx="4612083" cy="47232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326" tIns="0" rIns="174326" bIns="0" numCol="1" spcCol="1270" anchor="ctr" anchorCtr="0">
          <a:noAutofit/>
        </a:bodyPr>
        <a:lstStyle/>
        <a:p>
          <a:pPr marL="0" lvl="0" indent="0" algn="l" defTabSz="711200">
            <a:lnSpc>
              <a:spcPct val="90000"/>
            </a:lnSpc>
            <a:spcBef>
              <a:spcPct val="0"/>
            </a:spcBef>
            <a:spcAft>
              <a:spcPct val="35000"/>
            </a:spcAft>
            <a:buNone/>
          </a:pPr>
          <a:r>
            <a:rPr lang="en-US" sz="1600" kern="1200" dirty="0"/>
            <a:t>More severe disease related to:</a:t>
          </a:r>
        </a:p>
      </dsp:txBody>
      <dsp:txXfrm>
        <a:off x="352491" y="1943628"/>
        <a:ext cx="4565969" cy="426206"/>
      </dsp:txXfrm>
    </dsp:sp>
    <dsp:sp modelId="{AF4B191A-7F53-6146-9306-7D921DAFACBD}">
      <dsp:nvSpPr>
        <dsp:cNvPr id="0" name=""/>
        <dsp:cNvSpPr/>
      </dsp:nvSpPr>
      <dsp:spPr>
        <a:xfrm>
          <a:off x="0" y="4747291"/>
          <a:ext cx="6588691" cy="6804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1356" tIns="333248" rIns="51135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Highest in high risk groups</a:t>
          </a:r>
        </a:p>
      </dsp:txBody>
      <dsp:txXfrm>
        <a:off x="0" y="4747291"/>
        <a:ext cx="6588691" cy="680400"/>
      </dsp:txXfrm>
    </dsp:sp>
    <dsp:sp modelId="{D7D2FF23-3F5D-CE45-B98F-E408E63E568D}">
      <dsp:nvSpPr>
        <dsp:cNvPr id="0" name=""/>
        <dsp:cNvSpPr/>
      </dsp:nvSpPr>
      <dsp:spPr>
        <a:xfrm>
          <a:off x="329434" y="4511131"/>
          <a:ext cx="4612083" cy="4723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326" tIns="0" rIns="174326" bIns="0" numCol="1" spcCol="1270" anchor="ctr" anchorCtr="0">
          <a:noAutofit/>
        </a:bodyPr>
        <a:lstStyle/>
        <a:p>
          <a:pPr marL="0" lvl="0" indent="0" algn="l" defTabSz="711200">
            <a:lnSpc>
              <a:spcPct val="90000"/>
            </a:lnSpc>
            <a:spcBef>
              <a:spcPct val="0"/>
            </a:spcBef>
            <a:spcAft>
              <a:spcPct val="35000"/>
            </a:spcAft>
            <a:buNone/>
          </a:pPr>
          <a:r>
            <a:rPr lang="en-US" sz="1600" kern="1200"/>
            <a:t>Less than 2% of cases fatal</a:t>
          </a:r>
        </a:p>
      </dsp:txBody>
      <dsp:txXfrm>
        <a:off x="352491" y="4534188"/>
        <a:ext cx="4565969"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10446-9F00-DE4F-B6E1-0E21B1160220}">
      <dsp:nvSpPr>
        <dsp:cNvPr id="0" name=""/>
        <dsp:cNvSpPr/>
      </dsp:nvSpPr>
      <dsp:spPr>
        <a:xfrm rot="5400000">
          <a:off x="4363814" y="-1502351"/>
          <a:ext cx="1407580" cy="4769510"/>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Coughing/sneezing small droplets which are then inhaled</a:t>
          </a:r>
        </a:p>
        <a:p>
          <a:pPr marL="171450" lvl="1" indent="-171450" algn="l" defTabSz="800100">
            <a:lnSpc>
              <a:spcPct val="90000"/>
            </a:lnSpc>
            <a:spcBef>
              <a:spcPct val="0"/>
            </a:spcBef>
            <a:spcAft>
              <a:spcPct val="15000"/>
            </a:spcAft>
            <a:buChar char="•"/>
          </a:pPr>
          <a:r>
            <a:rPr lang="en-US" sz="1800" kern="1200" dirty="0"/>
            <a:t>Close contact required for this to occur (within 2m)</a:t>
          </a:r>
        </a:p>
      </dsp:txBody>
      <dsp:txXfrm rot="-5400000">
        <a:off x="2682849" y="247326"/>
        <a:ext cx="4700798" cy="1270156"/>
      </dsp:txXfrm>
    </dsp:sp>
    <dsp:sp modelId="{CC41B289-CD5A-0043-B1C7-8F8F4A513998}">
      <dsp:nvSpPr>
        <dsp:cNvPr id="0" name=""/>
        <dsp:cNvSpPr/>
      </dsp:nvSpPr>
      <dsp:spPr>
        <a:xfrm>
          <a:off x="0" y="2665"/>
          <a:ext cx="2682849" cy="175947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a:t>Exposure to </a:t>
          </a:r>
          <a:r>
            <a:rPr lang="en-US" sz="3300" b="1" kern="1200"/>
            <a:t>respiratory droplets</a:t>
          </a:r>
          <a:endParaRPr lang="en-US" sz="3300" kern="1200"/>
        </a:p>
      </dsp:txBody>
      <dsp:txXfrm>
        <a:off x="85890" y="88555"/>
        <a:ext cx="2511069" cy="1587695"/>
      </dsp:txXfrm>
    </dsp:sp>
    <dsp:sp modelId="{648AEEAA-891A-2946-80BD-E55B04C83E48}">
      <dsp:nvSpPr>
        <dsp:cNvPr id="0" name=""/>
        <dsp:cNvSpPr/>
      </dsp:nvSpPr>
      <dsp:spPr>
        <a:xfrm rot="5400000">
          <a:off x="4363814" y="345097"/>
          <a:ext cx="1407580" cy="4769510"/>
        </a:xfrm>
        <a:prstGeom prst="round2Same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Directly or via contaminated surfaces</a:t>
          </a:r>
        </a:p>
        <a:p>
          <a:pPr marL="171450" lvl="1" indent="-171450" algn="l" defTabSz="800100">
            <a:lnSpc>
              <a:spcPct val="90000"/>
            </a:lnSpc>
            <a:spcBef>
              <a:spcPct val="0"/>
            </a:spcBef>
            <a:spcAft>
              <a:spcPct val="15000"/>
            </a:spcAft>
            <a:buChar char="•"/>
          </a:pPr>
          <a:r>
            <a:rPr lang="en-US" sz="1800" kern="1200" dirty="0"/>
            <a:t>Tissues contaminated with respiratory secretions</a:t>
          </a:r>
        </a:p>
        <a:p>
          <a:pPr marL="171450" lvl="1" indent="-171450" algn="l" defTabSz="800100">
            <a:lnSpc>
              <a:spcPct val="90000"/>
            </a:lnSpc>
            <a:spcBef>
              <a:spcPct val="0"/>
            </a:spcBef>
            <a:spcAft>
              <a:spcPct val="15000"/>
            </a:spcAft>
            <a:buChar char="•"/>
          </a:pPr>
          <a:r>
            <a:rPr lang="en-US" sz="1800" kern="1200" dirty="0"/>
            <a:t>Transferred by touching mucous membranes </a:t>
          </a:r>
        </a:p>
      </dsp:txBody>
      <dsp:txXfrm rot="-5400000">
        <a:off x="2682849" y="2094774"/>
        <a:ext cx="4700798" cy="1270156"/>
      </dsp:txXfrm>
    </dsp:sp>
    <dsp:sp modelId="{B1734454-4E80-864B-9BE3-F308A438E6B9}">
      <dsp:nvSpPr>
        <dsp:cNvPr id="0" name=""/>
        <dsp:cNvSpPr/>
      </dsp:nvSpPr>
      <dsp:spPr>
        <a:xfrm>
          <a:off x="0" y="1850115"/>
          <a:ext cx="2682849" cy="175947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b="1" kern="1200" dirty="0"/>
            <a:t>Contact</a:t>
          </a:r>
          <a:r>
            <a:rPr lang="en-US" sz="3300" kern="1200" dirty="0"/>
            <a:t> with respiratory secretions </a:t>
          </a:r>
        </a:p>
      </dsp:txBody>
      <dsp:txXfrm>
        <a:off x="85890" y="1936005"/>
        <a:ext cx="2511069" cy="1587695"/>
      </dsp:txXfrm>
    </dsp:sp>
    <dsp:sp modelId="{3B27948C-5652-DF48-8350-B04D9C8A0DBD}">
      <dsp:nvSpPr>
        <dsp:cNvPr id="0" name=""/>
        <dsp:cNvSpPr/>
      </dsp:nvSpPr>
      <dsp:spPr>
        <a:xfrm>
          <a:off x="0" y="3697564"/>
          <a:ext cx="7445088" cy="175947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dirty="0"/>
            <a:t>Not transmitted in air except during a procedure involving the respiratory tract that generates aerosols</a:t>
          </a:r>
        </a:p>
      </dsp:txBody>
      <dsp:txXfrm>
        <a:off x="85890" y="3783454"/>
        <a:ext cx="7273308" cy="158769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2A388-C530-C540-9BF7-C07FAF72E5A8}" type="datetimeFigureOut">
              <a:rPr lang="en-US" smtClean="0"/>
              <a:t>6/9/2020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307C20-DA96-9849-936F-BD98C49A25C8}" type="slidenum">
              <a:rPr lang="en-US" smtClean="0"/>
              <a:t>‹#›</a:t>
            </a:fld>
            <a:endParaRPr lang="en-US"/>
          </a:p>
        </p:txBody>
      </p:sp>
    </p:spTree>
    <p:extLst>
      <p:ext uri="{BB962C8B-B14F-4D97-AF65-F5344CB8AC3E}">
        <p14:creationId xmlns:p14="http://schemas.microsoft.com/office/powerpoint/2010/main" val="3575613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ebmd.com/lung/coronavirus-history" TargetMode="External"/><Relationship Id="rId7" Type="http://schemas.openxmlformats.org/officeDocument/2006/relationships/hyperlink" Target="https://www.webmd.com/a-to-z-guides/how-scientists-identify-virus"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webmd.com/lung/coronavirus" TargetMode="External"/><Relationship Id="rId5" Type="http://schemas.openxmlformats.org/officeDocument/2006/relationships/hyperlink" Target="https://www.webmd.com/cold-and-flu/what-are-epidemics-pandemics-outbreaks" TargetMode="External"/><Relationship Id="rId4" Type="http://schemas.openxmlformats.org/officeDocument/2006/relationships/hyperlink" Target="https://www.webmd.com/cold-and-flu/overview"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307C20-DA96-9849-936F-BD98C49A25C8}" type="slidenum">
              <a:rPr lang="en-US" smtClean="0"/>
              <a:t>2</a:t>
            </a:fld>
            <a:endParaRPr lang="en-US"/>
          </a:p>
        </p:txBody>
      </p:sp>
    </p:spTree>
    <p:extLst>
      <p:ext uri="{BB962C8B-B14F-4D97-AF65-F5344CB8AC3E}">
        <p14:creationId xmlns:p14="http://schemas.microsoft.com/office/powerpoint/2010/main" val="1986218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07C20-DA96-9849-936F-BD98C49A2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388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Coronaviruses didn’t just pop up recently. They’re a </a:t>
            </a:r>
            <a:r>
              <a:rPr lang="en-GB" sz="1200" u="none" strike="noStrike" kern="1200" dirty="0">
                <a:solidFill>
                  <a:schemeClr val="tx1"/>
                </a:solidFill>
                <a:effectLst/>
                <a:latin typeface="+mn-lt"/>
                <a:ea typeface="+mn-ea"/>
                <a:cs typeface="+mn-cs"/>
                <a:hlinkClick r:id="rId3"/>
              </a:rPr>
              <a:t>large family of viruses</a:t>
            </a:r>
            <a:r>
              <a:rPr lang="en-GB" dirty="0">
                <a:effectLst/>
              </a:rPr>
              <a:t> that have been around for a long time. Many of them can make people ill with sniffles or </a:t>
            </a:r>
            <a:r>
              <a:rPr lang="en-GB" sz="1200" u="none" strike="noStrike" kern="1200" dirty="0">
                <a:solidFill>
                  <a:schemeClr val="tx1"/>
                </a:solidFill>
                <a:effectLst/>
                <a:latin typeface="+mn-lt"/>
                <a:ea typeface="+mn-ea"/>
                <a:cs typeface="+mn-cs"/>
                <a:hlinkClick r:id="rId4"/>
              </a:rPr>
              <a:t>coughing</a:t>
            </a:r>
            <a:r>
              <a:rPr lang="en-GB" dirty="0">
                <a:effectLst/>
              </a:rPr>
              <a:t>. Before the SARS-CoV-2 </a:t>
            </a:r>
            <a:r>
              <a:rPr lang="en-GB" sz="1200" u="none" strike="noStrike" kern="1200" dirty="0">
                <a:solidFill>
                  <a:schemeClr val="tx1"/>
                </a:solidFill>
                <a:effectLst/>
                <a:latin typeface="+mn-lt"/>
                <a:ea typeface="+mn-ea"/>
                <a:cs typeface="+mn-cs"/>
                <a:hlinkClick r:id="rId5"/>
              </a:rPr>
              <a:t>outbreak</a:t>
            </a:r>
            <a:r>
              <a:rPr lang="en-GB" dirty="0">
                <a:effectLst/>
              </a:rPr>
              <a:t>, coronaviruses were thought to cause only mild respiratory infections in people.</a:t>
            </a:r>
          </a:p>
          <a:p>
            <a:r>
              <a:rPr lang="en-GB" dirty="0">
                <a:effectLst/>
              </a:rPr>
              <a:t>The </a:t>
            </a:r>
            <a:r>
              <a:rPr lang="en-GB" sz="1200" u="none" strike="noStrike" kern="1200" dirty="0">
                <a:solidFill>
                  <a:schemeClr val="tx1"/>
                </a:solidFill>
                <a:effectLst/>
                <a:latin typeface="+mn-lt"/>
                <a:ea typeface="+mn-ea"/>
                <a:cs typeface="+mn-cs"/>
                <a:hlinkClick r:id="rId6"/>
              </a:rPr>
              <a:t>new (or “novel”) coronavirus</a:t>
            </a:r>
            <a:r>
              <a:rPr lang="en-GB" dirty="0">
                <a:effectLst/>
              </a:rPr>
              <a:t> is one of several known to infect humans. It’s probably been around for some time in animals. Sometimes, a virus in animals crosses over into people. That’s what scientists think happened here. </a:t>
            </a:r>
            <a:r>
              <a:rPr lang="en-GB" sz="1200" u="none" strike="noStrike" kern="1200" dirty="0">
                <a:solidFill>
                  <a:schemeClr val="tx1"/>
                </a:solidFill>
                <a:effectLst/>
                <a:latin typeface="+mn-lt"/>
                <a:ea typeface="+mn-ea"/>
                <a:cs typeface="+mn-cs"/>
                <a:hlinkClick r:id="rId7"/>
              </a:rPr>
              <a:t>So this virus isn’t new to the world</a:t>
            </a:r>
            <a:r>
              <a:rPr lang="en-GB" dirty="0">
                <a:effectLst/>
              </a:rPr>
              <a:t>, but it is new to humans. When scientists found out that it was making people sick in 2019, they named it as a novel coronavirus.</a:t>
            </a:r>
          </a:p>
          <a:p>
            <a:r>
              <a:rPr lang="en-GB" sz="1200" b="1" kern="1200" dirty="0">
                <a:solidFill>
                  <a:schemeClr val="tx1"/>
                </a:solidFill>
                <a:effectLst/>
                <a:latin typeface="+mn-lt"/>
                <a:ea typeface="+mn-ea"/>
                <a:cs typeface="+mn-cs"/>
              </a:rPr>
              <a:t>Human Coronavirus Types</a:t>
            </a:r>
          </a:p>
          <a:p>
            <a:r>
              <a:rPr lang="en-GB" dirty="0">
                <a:effectLst/>
              </a:rPr>
              <a:t>Scientists have divided coronaviruses into four sub-groupings, called alpha, beta, gamma, and delta. Seven of these viruses can infect people. The four common ones are:</a:t>
            </a:r>
          </a:p>
          <a:p>
            <a:r>
              <a:rPr lang="en-GB" dirty="0">
                <a:effectLst/>
              </a:rPr>
              <a:t>229E (alpha)</a:t>
            </a:r>
          </a:p>
          <a:p>
            <a:r>
              <a:rPr lang="en-GB" dirty="0">
                <a:effectLst/>
              </a:rPr>
              <a:t>NL63 (alpha)</a:t>
            </a:r>
          </a:p>
          <a:p>
            <a:r>
              <a:rPr lang="en-GB" dirty="0">
                <a:effectLst/>
              </a:rPr>
              <a:t>OC43 (beta)</a:t>
            </a:r>
          </a:p>
          <a:p>
            <a:r>
              <a:rPr lang="en-GB" dirty="0">
                <a:effectLst/>
              </a:rPr>
              <a:t>HKU1 (beta)</a:t>
            </a:r>
          </a:p>
          <a:p>
            <a:r>
              <a:rPr lang="en-GB" dirty="0">
                <a:effectLst/>
              </a:rPr>
              <a:t>The three less-common ones are:</a:t>
            </a:r>
          </a:p>
          <a:p>
            <a:r>
              <a:rPr lang="en-GB" dirty="0">
                <a:effectLst/>
              </a:rPr>
              <a:t>MERS-</a:t>
            </a:r>
            <a:r>
              <a:rPr lang="en-GB" dirty="0" err="1">
                <a:effectLst/>
              </a:rPr>
              <a:t>CoV</a:t>
            </a:r>
            <a:r>
              <a:rPr lang="en-GB" dirty="0">
                <a:effectLst/>
              </a:rPr>
              <a:t>, a beta virus that causes Middle East respiratory syndrome (MERS)</a:t>
            </a:r>
          </a:p>
          <a:p>
            <a:r>
              <a:rPr lang="en-GB" dirty="0">
                <a:effectLst/>
              </a:rPr>
              <a:t>SARS-</a:t>
            </a:r>
            <a:r>
              <a:rPr lang="en-GB" dirty="0" err="1">
                <a:effectLst/>
              </a:rPr>
              <a:t>CoV</a:t>
            </a:r>
            <a:r>
              <a:rPr lang="en-GB" dirty="0">
                <a:effectLst/>
              </a:rPr>
              <a:t>, a beta virus that causes severe acute respiratory syndrome (SARS)</a:t>
            </a:r>
          </a:p>
          <a:p>
            <a:r>
              <a:rPr lang="en-GB" dirty="0">
                <a:effectLst/>
              </a:rPr>
              <a:t>SARS-CoV-2, which causes COVID-19</a:t>
            </a:r>
          </a:p>
          <a:p>
            <a:endParaRPr lang="en-US" dirty="0"/>
          </a:p>
        </p:txBody>
      </p:sp>
      <p:sp>
        <p:nvSpPr>
          <p:cNvPr id="4" name="Slide Number Placeholder 3"/>
          <p:cNvSpPr>
            <a:spLocks noGrp="1"/>
          </p:cNvSpPr>
          <p:nvPr>
            <p:ph type="sldNum" sz="quarter" idx="5"/>
          </p:nvPr>
        </p:nvSpPr>
        <p:spPr/>
        <p:txBody>
          <a:bodyPr/>
          <a:lstStyle/>
          <a:p>
            <a:fld id="{00307C20-DA96-9849-936F-BD98C49A25C8}" type="slidenum">
              <a:rPr lang="en-US" smtClean="0"/>
              <a:t>5</a:t>
            </a:fld>
            <a:endParaRPr lang="en-US"/>
          </a:p>
        </p:txBody>
      </p:sp>
    </p:spTree>
    <p:extLst>
      <p:ext uri="{BB962C8B-B14F-4D97-AF65-F5344CB8AC3E}">
        <p14:creationId xmlns:p14="http://schemas.microsoft.com/office/powerpoint/2010/main" val="4255696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Infection in asymptomatic individuals: Asymptomatic infection at time of laboratory confirmation has been reported from many settings; a large proportion of these cases developed some symptoms at a later stage of infection. There are, however, also reports of cases remaining asymptomatic throughout the whole duration of laboratory and clinical monitoring. Persistent positivity of viral RNA in throat for more than 2 weeks has been reported.</a:t>
            </a:r>
            <a:endParaRPr lang="en-GB" dirty="0"/>
          </a:p>
          <a:p>
            <a:r>
              <a:rPr lang="en-GB" sz="1200" kern="1200" dirty="0">
                <a:solidFill>
                  <a:schemeClr val="tx1"/>
                </a:solidFill>
                <a:effectLst/>
                <a:latin typeface="+mn-lt"/>
                <a:ea typeface="+mn-ea"/>
                <a:cs typeface="+mn-cs"/>
              </a:rPr>
              <a:t>Transmission in pre-symptomatic stage of infection: No significant difference in viral load in asymptomatic and symptomatic patients has been reported, indicating the potential of virus transmission from asymptomatic patients . Major uncertainties remain with regard to the influence of pre-symptomatic transmission on the overall transmission dynamics of the pandemic because the evidence on transmission from asymptomatic cases from case reports is suboptimal. Pre-symptomatic transmission has also been inferred through modelling. </a:t>
            </a:r>
          </a:p>
          <a:p>
            <a:r>
              <a:rPr lang="en-GB" sz="1200" kern="1200" dirty="0">
                <a:solidFill>
                  <a:schemeClr val="tx1"/>
                </a:solidFill>
                <a:effectLst/>
                <a:latin typeface="+mn-lt"/>
                <a:ea typeface="+mn-ea"/>
                <a:cs typeface="+mn-cs"/>
              </a:rPr>
              <a:t>Pre-symptomatic transmission was deemed likely based on a shorter serial interval of COVID-19 (4.0 to 4.6 days) than the mean incubation period (five days). The authors of this study indicated that many secondary transmissions would have already occurred at the time when symptomatic cases are detected and isolated.</a:t>
            </a:r>
            <a:endParaRPr lang="en-GB" dirty="0"/>
          </a:p>
          <a:p>
            <a:endParaRPr lang="en-US" dirty="0"/>
          </a:p>
        </p:txBody>
      </p:sp>
      <p:sp>
        <p:nvSpPr>
          <p:cNvPr id="4" name="Slide Number Placeholder 3"/>
          <p:cNvSpPr>
            <a:spLocks noGrp="1"/>
          </p:cNvSpPr>
          <p:nvPr>
            <p:ph type="sldNum" sz="quarter" idx="5"/>
          </p:nvPr>
        </p:nvSpPr>
        <p:spPr/>
        <p:txBody>
          <a:bodyPr/>
          <a:lstStyle/>
          <a:p>
            <a:fld id="{00307C20-DA96-9849-936F-BD98C49A25C8}" type="slidenum">
              <a:rPr lang="en-US" smtClean="0"/>
              <a:t>6</a:t>
            </a:fld>
            <a:endParaRPr lang="en-US"/>
          </a:p>
        </p:txBody>
      </p:sp>
    </p:spTree>
    <p:extLst>
      <p:ext uri="{BB962C8B-B14F-4D97-AF65-F5344CB8AC3E}">
        <p14:creationId xmlns:p14="http://schemas.microsoft.com/office/powerpoint/2010/main" val="1475408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Very early reports of a new syndrome in low numbers of children in UK which MAY be as a result of COVID-19</a:t>
            </a:r>
          </a:p>
        </p:txBody>
      </p:sp>
      <p:sp>
        <p:nvSpPr>
          <p:cNvPr id="4" name="Slide Number Placeholder 3"/>
          <p:cNvSpPr>
            <a:spLocks noGrp="1"/>
          </p:cNvSpPr>
          <p:nvPr>
            <p:ph type="sldNum" sz="quarter" idx="5"/>
          </p:nvPr>
        </p:nvSpPr>
        <p:spPr/>
        <p:txBody>
          <a:bodyPr/>
          <a:lstStyle/>
          <a:p>
            <a:fld id="{00307C20-DA96-9849-936F-BD98C49A25C8}" type="slidenum">
              <a:rPr lang="en-US" smtClean="0"/>
              <a:t>7</a:t>
            </a:fld>
            <a:endParaRPr lang="en-US"/>
          </a:p>
        </p:txBody>
      </p:sp>
    </p:spTree>
    <p:extLst>
      <p:ext uri="{BB962C8B-B14F-4D97-AF65-F5344CB8AC3E}">
        <p14:creationId xmlns:p14="http://schemas.microsoft.com/office/powerpoint/2010/main" val="2327272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80378FDD-C2D0-47AC-BA60-43A4A2D0FB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197130D8-7647-4758-8B4E-BC975947A9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https://</a:t>
            </a:r>
            <a:r>
              <a:rPr lang="en-GB" altLang="en-US" dirty="0" err="1"/>
              <a:t>www.ecdc.europa.eu</a:t>
            </a:r>
            <a:r>
              <a:rPr lang="en-GB" altLang="en-US" dirty="0"/>
              <a:t>/sites/default/files/documents/covid-19-rapid-risk-assessment-coronavirus-disease-2019-ninth-update-23-april-2020.pdf</a:t>
            </a:r>
          </a:p>
          <a:p>
            <a:pPr eaLnBrk="1" hangingPunct="1">
              <a:spcBef>
                <a:spcPct val="0"/>
              </a:spcBef>
            </a:pPr>
            <a:endParaRPr lang="en-GB" altLang="en-US" dirty="0"/>
          </a:p>
          <a:p>
            <a:r>
              <a:rPr lang="en-GB" sz="1200" kern="1200" dirty="0">
                <a:solidFill>
                  <a:schemeClr val="tx1"/>
                </a:solidFill>
                <a:effectLst/>
                <a:latin typeface="+mn-lt"/>
                <a:ea typeface="+mn-ea"/>
                <a:cs typeface="+mn-cs"/>
              </a:rPr>
              <a:t>The most commonly reported clinical symptom was fever/chills (48.7%), dry or productive cough (24%), sore throat (11.8%), general weakness (8.4%), pain (6.9%), runny nose (3.6%) and diarrhoea (1.7%). These figures may not be representative for all COVID-19 cases, given the variation between countries in the frequency of symptoms reported, possibly reflecting differences in testing policies or recording clinical history. Among countries with information on symptoms available for more than 100 cases, the most common symptoms remained cough (22– 83%, six countries) and fever (25–70%, five countries). Pooled and country-specific </a:t>
            </a:r>
            <a:r>
              <a:rPr lang="en-GB" sz="1200" kern="1200" dirty="0" err="1">
                <a:solidFill>
                  <a:schemeClr val="tx1"/>
                </a:solidFill>
                <a:effectLst/>
                <a:latin typeface="+mn-lt"/>
                <a:ea typeface="+mn-ea"/>
                <a:cs typeface="+mn-cs"/>
              </a:rPr>
              <a:t>TESSy</a:t>
            </a:r>
            <a:r>
              <a:rPr lang="en-GB" sz="1200" kern="1200" dirty="0">
                <a:solidFill>
                  <a:schemeClr val="tx1"/>
                </a:solidFill>
                <a:effectLst/>
                <a:latin typeface="+mn-lt"/>
                <a:ea typeface="+mn-ea"/>
                <a:cs typeface="+mn-cs"/>
              </a:rPr>
              <a:t> data will soon be available in an online weekly report, published on the ECDC website. </a:t>
            </a:r>
            <a:endParaRPr lang="en-GB" dirty="0"/>
          </a:p>
          <a:p>
            <a:r>
              <a:rPr lang="en-GB" sz="1200" kern="1200" dirty="0">
                <a:solidFill>
                  <a:schemeClr val="tx1"/>
                </a:solidFill>
                <a:effectLst/>
                <a:latin typeface="+mn-lt"/>
                <a:ea typeface="+mn-ea"/>
                <a:cs typeface="+mn-cs"/>
              </a:rPr>
              <a:t>In interviews of 48 healthcare staff in King County, USA, the most common initial symptoms were cough (50.0%), fever (41.7%), and myalgias (35.4%) [5]. US CDC also lists chills, repeated shaking without chills, headache and a loss of taste or smell as possible symptoms of COVID-19 [6]. In addition, conjunctivitis has been reported as a symptom [7]. </a:t>
            </a:r>
            <a:endParaRPr lang="en-GB" dirty="0"/>
          </a:p>
          <a:p>
            <a:pPr eaLnBrk="1" hangingPunct="1">
              <a:spcBef>
                <a:spcPct val="0"/>
              </a:spcBef>
            </a:pPr>
            <a:endParaRPr lang="en-GB" altLang="en-US" dirty="0"/>
          </a:p>
        </p:txBody>
      </p:sp>
      <p:sp>
        <p:nvSpPr>
          <p:cNvPr id="16388" name="Slide Number Placeholder 3">
            <a:extLst>
              <a:ext uri="{FF2B5EF4-FFF2-40B4-BE49-F238E27FC236}">
                <a16:creationId xmlns:a16="http://schemas.microsoft.com/office/drawing/2014/main" id="{D9D84C7E-7FC8-48CE-B0B9-E35A8EDC84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153596-01BB-4E07-9C99-2B8007F69DCA}" type="slidenum">
              <a:rPr lang="en-GB" altLang="en-US"/>
              <a:pPr/>
              <a:t>8</a:t>
            </a:fld>
            <a:endParaRPr lang="en-GB" altLang="en-US"/>
          </a:p>
        </p:txBody>
      </p:sp>
    </p:spTree>
    <p:extLst>
      <p:ext uri="{BB962C8B-B14F-4D97-AF65-F5344CB8AC3E}">
        <p14:creationId xmlns:p14="http://schemas.microsoft.com/office/powerpoint/2010/main" val="2732533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SARS-CoV-2 virus has been detected in respiratory secretions (upper and lower respiratory tract) and faeces. The main route of transmission is considered to be through inhalation of large </a:t>
            </a:r>
          </a:p>
          <a:p>
            <a:r>
              <a:rPr lang="en-GB" sz="1200" kern="1200" dirty="0">
                <a:solidFill>
                  <a:schemeClr val="tx1"/>
                </a:solidFill>
                <a:effectLst/>
                <a:latin typeface="+mn-lt"/>
                <a:ea typeface="+mn-ea"/>
                <a:cs typeface="+mn-cs"/>
              </a:rPr>
              <a:t>respiratory droplets or deposition on mucosae. Viral RNA has been detected in blood but there is no evidence that SARS-CoV-2 can be transmitted through contact with blood </a:t>
            </a:r>
            <a:endParaRPr lang="en-GB" dirty="0"/>
          </a:p>
          <a:p>
            <a:r>
              <a:rPr lang="en-GB" sz="1200" kern="1200" dirty="0">
                <a:solidFill>
                  <a:schemeClr val="tx1"/>
                </a:solidFill>
                <a:effectLst/>
                <a:latin typeface="+mn-lt"/>
                <a:ea typeface="+mn-ea"/>
                <a:cs typeface="+mn-cs"/>
              </a:rPr>
              <a:t>Contact with contaminated fomites due to persistence of the virus on surfaces is another route implicated in the transmission of SARS-CoV-2 virus. Faecal-oral and airborne modes have also been considered, but their role in the transmission of SARS-CoV-2 is currently unknown. In order to reduce the risk of infection through fomites, it is essential to establish procedures for the correct disinfection of environments that could have been contaminated with SARS-CoV-2.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Recent publications have evaluated the survival of SARS-CoV-2 on different surfaces. The environmental stability of SARS-CoV-2 is up to three hours in the air post-aerosolization (dependent on air changes/hour), up to four hours on copper, up to 24 hours on cardboard and up to two to three days on plastic and stainless steel, albeit with significantly decreased titres. These findings are comparable with results obtained for environmental stability of SARS-CoV-1. These findings resulted from experiments in a controlled environment and should be interpreted with caution in the real-life environment </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00307C20-DA96-9849-936F-BD98C49A25C8}" type="slidenum">
              <a:rPr lang="en-US" smtClean="0"/>
              <a:t>9</a:t>
            </a:fld>
            <a:endParaRPr lang="en-US"/>
          </a:p>
        </p:txBody>
      </p:sp>
    </p:spTree>
    <p:extLst>
      <p:ext uri="{BB962C8B-B14F-4D97-AF65-F5344CB8AC3E}">
        <p14:creationId xmlns:p14="http://schemas.microsoft.com/office/powerpoint/2010/main" val="1719828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Cleaning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FA801-6154-49A4-98BA-3518F777D7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357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62BFA-80D4-704E-B177-DEBC24C2EAC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44BDAD8-E438-C147-9B87-C69819D308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EB0379C-8CBB-5149-ACD8-34E5101996F0}"/>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EDECB607-11A0-484D-B3AA-627DC381D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BF8B6-93A7-B64E-A34A-4D06016B1E2B}"/>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1978121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AA5AF-8907-0C44-83F6-10AA13DC279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FF68E5C-4C8D-A14E-AFFD-8CCB2FF5D90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F1D2ED1-ECBC-3D41-8AAB-4E9996BCB71D}"/>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748EFF6A-F6FC-5047-A89C-86ED4435BE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9ECF1-971D-C44F-9F5A-71D5548AA870}"/>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55707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13415F-2D1E-6C44-8B14-0C9E15D1670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3659AC-5CE9-F846-B76D-5684DD66C81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2D7E27-9F95-DA40-B569-7589844E0F68}"/>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E99C0A0D-9A94-514F-B9BE-14CA81E7B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490F1-1362-9A47-928F-DE902880421F}"/>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466882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62BFA-80D4-704E-B177-DEBC24C2EAC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44BDAD8-E438-C147-9B87-C69819D308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EB0379C-8CBB-5149-ACD8-34E5101996F0}"/>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EDECB607-11A0-484D-B3AA-627DC381D70D}"/>
              </a:ext>
            </a:extLst>
          </p:cNvPr>
          <p:cNvSpPr>
            <a:spLocks noGrp="1"/>
          </p:cNvSpPr>
          <p:nvPr>
            <p:ph type="ftr" sz="quarter" idx="11"/>
          </p:nvPr>
        </p:nvSpPr>
        <p:spPr/>
        <p:txBody>
          <a:bodyPr/>
          <a:lstStyle/>
          <a:p>
            <a:r>
              <a:rPr lang="en-US"/>
              <a:t>June 2020 V1b</a:t>
            </a:r>
          </a:p>
        </p:txBody>
      </p:sp>
      <p:sp>
        <p:nvSpPr>
          <p:cNvPr id="6" name="Slide Number Placeholder 5">
            <a:extLst>
              <a:ext uri="{FF2B5EF4-FFF2-40B4-BE49-F238E27FC236}">
                <a16:creationId xmlns:a16="http://schemas.microsoft.com/office/drawing/2014/main" id="{056BF8B6-93A7-B64E-A34A-4D06016B1E2B}"/>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2419986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25D24-BA6C-6B4D-B796-393AAF9755C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8451635-4236-3744-80C3-758D92576E9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2B3DA1-9AA6-F648-A454-4BF336A3901C}"/>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E8F4442D-AAF8-5244-907D-104EAEDEF312}"/>
              </a:ext>
            </a:extLst>
          </p:cNvPr>
          <p:cNvSpPr>
            <a:spLocks noGrp="1"/>
          </p:cNvSpPr>
          <p:nvPr>
            <p:ph type="ftr" sz="quarter" idx="11"/>
          </p:nvPr>
        </p:nvSpPr>
        <p:spPr/>
        <p:txBody>
          <a:bodyPr/>
          <a:lstStyle/>
          <a:p>
            <a:r>
              <a:rPr lang="en-US"/>
              <a:t>June 2020 V1b</a:t>
            </a:r>
          </a:p>
        </p:txBody>
      </p:sp>
      <p:sp>
        <p:nvSpPr>
          <p:cNvPr id="6" name="Slide Number Placeholder 5">
            <a:extLst>
              <a:ext uri="{FF2B5EF4-FFF2-40B4-BE49-F238E27FC236}">
                <a16:creationId xmlns:a16="http://schemas.microsoft.com/office/drawing/2014/main" id="{0FFABBC3-631B-3644-99C9-B53314279F4F}"/>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2569332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5A9F-62FB-C44D-B352-48C54EC7E3C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2EF407A-2F07-0345-B0CC-C6EB21787F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67C82B8-064E-9340-A789-A0242B22C632}"/>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42B3B8FE-845B-3E44-85B0-3CBA84BB9694}"/>
              </a:ext>
            </a:extLst>
          </p:cNvPr>
          <p:cNvSpPr>
            <a:spLocks noGrp="1"/>
          </p:cNvSpPr>
          <p:nvPr>
            <p:ph type="ftr" sz="quarter" idx="11"/>
          </p:nvPr>
        </p:nvSpPr>
        <p:spPr/>
        <p:txBody>
          <a:bodyPr/>
          <a:lstStyle/>
          <a:p>
            <a:r>
              <a:rPr lang="en-US"/>
              <a:t>June 2020 V1b</a:t>
            </a:r>
          </a:p>
        </p:txBody>
      </p:sp>
      <p:sp>
        <p:nvSpPr>
          <p:cNvPr id="6" name="Slide Number Placeholder 5">
            <a:extLst>
              <a:ext uri="{FF2B5EF4-FFF2-40B4-BE49-F238E27FC236}">
                <a16:creationId xmlns:a16="http://schemas.microsoft.com/office/drawing/2014/main" id="{5815A671-712F-8B48-9FCA-9A2C21FF29E5}"/>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564611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634B5-495E-A548-B513-8CEF452FD27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B8F303-E3A7-BF44-A6A1-F0EFCDA4C88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5277C96-2BF5-FA45-8FD3-30620EC659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1321CA7-15C3-5E46-97E4-6C5BD7AB3403}"/>
              </a:ext>
            </a:extLst>
          </p:cNvPr>
          <p:cNvSpPr>
            <a:spLocks noGrp="1"/>
          </p:cNvSpPr>
          <p:nvPr>
            <p:ph type="dt" sz="half" idx="10"/>
          </p:nvPr>
        </p:nvSpPr>
        <p:spPr/>
        <p:txBody>
          <a:bodyPr/>
          <a:lstStyle/>
          <a:p>
            <a:r>
              <a:rPr lang="en-GB"/>
              <a:t>5/4/20</a:t>
            </a:r>
            <a:endParaRPr lang="en-US"/>
          </a:p>
        </p:txBody>
      </p:sp>
      <p:sp>
        <p:nvSpPr>
          <p:cNvPr id="6" name="Footer Placeholder 5">
            <a:extLst>
              <a:ext uri="{FF2B5EF4-FFF2-40B4-BE49-F238E27FC236}">
                <a16:creationId xmlns:a16="http://schemas.microsoft.com/office/drawing/2014/main" id="{2626DB0C-F12E-8440-822C-4639BD198A73}"/>
              </a:ext>
            </a:extLst>
          </p:cNvPr>
          <p:cNvSpPr>
            <a:spLocks noGrp="1"/>
          </p:cNvSpPr>
          <p:nvPr>
            <p:ph type="ftr" sz="quarter" idx="11"/>
          </p:nvPr>
        </p:nvSpPr>
        <p:spPr/>
        <p:txBody>
          <a:bodyPr/>
          <a:lstStyle/>
          <a:p>
            <a:r>
              <a:rPr lang="en-US"/>
              <a:t>June 2020 V1b</a:t>
            </a:r>
          </a:p>
        </p:txBody>
      </p:sp>
      <p:sp>
        <p:nvSpPr>
          <p:cNvPr id="7" name="Slide Number Placeholder 6">
            <a:extLst>
              <a:ext uri="{FF2B5EF4-FFF2-40B4-BE49-F238E27FC236}">
                <a16:creationId xmlns:a16="http://schemas.microsoft.com/office/drawing/2014/main" id="{3591AB7A-89B8-5640-8B76-C657458BD3D1}"/>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734261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E4242-37DE-9D4E-9986-8C8BD12AB81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9E35AF2-C58B-9647-B7DB-0A8F6D765B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926778D-A36E-CB48-842E-6E6071A6393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C2D20F7-4E25-3C45-B96E-C50517F87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4A3341D-54F4-D44F-B882-43FCFF26C10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4FCC94E-FA11-1249-AD49-7198B2B16BEE}"/>
              </a:ext>
            </a:extLst>
          </p:cNvPr>
          <p:cNvSpPr>
            <a:spLocks noGrp="1"/>
          </p:cNvSpPr>
          <p:nvPr>
            <p:ph type="dt" sz="half" idx="10"/>
          </p:nvPr>
        </p:nvSpPr>
        <p:spPr/>
        <p:txBody>
          <a:bodyPr/>
          <a:lstStyle/>
          <a:p>
            <a:r>
              <a:rPr lang="en-GB"/>
              <a:t>5/4/20</a:t>
            </a:r>
            <a:endParaRPr lang="en-US"/>
          </a:p>
        </p:txBody>
      </p:sp>
      <p:sp>
        <p:nvSpPr>
          <p:cNvPr id="8" name="Footer Placeholder 7">
            <a:extLst>
              <a:ext uri="{FF2B5EF4-FFF2-40B4-BE49-F238E27FC236}">
                <a16:creationId xmlns:a16="http://schemas.microsoft.com/office/drawing/2014/main" id="{E5A36E65-1A6E-FB4A-BD32-08F26BFA3AAD}"/>
              </a:ext>
            </a:extLst>
          </p:cNvPr>
          <p:cNvSpPr>
            <a:spLocks noGrp="1"/>
          </p:cNvSpPr>
          <p:nvPr>
            <p:ph type="ftr" sz="quarter" idx="11"/>
          </p:nvPr>
        </p:nvSpPr>
        <p:spPr/>
        <p:txBody>
          <a:bodyPr/>
          <a:lstStyle/>
          <a:p>
            <a:r>
              <a:rPr lang="en-US"/>
              <a:t>June 2020 V1b</a:t>
            </a:r>
          </a:p>
        </p:txBody>
      </p:sp>
      <p:sp>
        <p:nvSpPr>
          <p:cNvPr id="9" name="Slide Number Placeholder 8">
            <a:extLst>
              <a:ext uri="{FF2B5EF4-FFF2-40B4-BE49-F238E27FC236}">
                <a16:creationId xmlns:a16="http://schemas.microsoft.com/office/drawing/2014/main" id="{2C4E46C2-FA80-C740-950F-D532FCCAAD08}"/>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2979074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59878-A6C4-4D4E-B819-7AC6DE5D589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DE38D47-DB09-0E45-9E05-A5E0AEC722BA}"/>
              </a:ext>
            </a:extLst>
          </p:cNvPr>
          <p:cNvSpPr>
            <a:spLocks noGrp="1"/>
          </p:cNvSpPr>
          <p:nvPr>
            <p:ph type="dt" sz="half" idx="10"/>
          </p:nvPr>
        </p:nvSpPr>
        <p:spPr/>
        <p:txBody>
          <a:bodyPr/>
          <a:lstStyle/>
          <a:p>
            <a:r>
              <a:rPr lang="en-GB"/>
              <a:t>5/4/20</a:t>
            </a:r>
            <a:endParaRPr lang="en-US"/>
          </a:p>
        </p:txBody>
      </p:sp>
      <p:sp>
        <p:nvSpPr>
          <p:cNvPr id="4" name="Footer Placeholder 3">
            <a:extLst>
              <a:ext uri="{FF2B5EF4-FFF2-40B4-BE49-F238E27FC236}">
                <a16:creationId xmlns:a16="http://schemas.microsoft.com/office/drawing/2014/main" id="{7F171355-11D3-8D4C-99DC-B9EC358FE928}"/>
              </a:ext>
            </a:extLst>
          </p:cNvPr>
          <p:cNvSpPr>
            <a:spLocks noGrp="1"/>
          </p:cNvSpPr>
          <p:nvPr>
            <p:ph type="ftr" sz="quarter" idx="11"/>
          </p:nvPr>
        </p:nvSpPr>
        <p:spPr/>
        <p:txBody>
          <a:bodyPr/>
          <a:lstStyle/>
          <a:p>
            <a:r>
              <a:rPr lang="en-US"/>
              <a:t>June 2020 V1b</a:t>
            </a:r>
          </a:p>
        </p:txBody>
      </p:sp>
      <p:sp>
        <p:nvSpPr>
          <p:cNvPr id="5" name="Slide Number Placeholder 4">
            <a:extLst>
              <a:ext uri="{FF2B5EF4-FFF2-40B4-BE49-F238E27FC236}">
                <a16:creationId xmlns:a16="http://schemas.microsoft.com/office/drawing/2014/main" id="{2EAE0A1C-7D7A-BF4F-AB0E-4258E3664E95}"/>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1508644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5D6C3B-9F89-4047-8771-9DBEF0CF1B46}"/>
              </a:ext>
            </a:extLst>
          </p:cNvPr>
          <p:cNvSpPr>
            <a:spLocks noGrp="1"/>
          </p:cNvSpPr>
          <p:nvPr>
            <p:ph type="dt" sz="half" idx="10"/>
          </p:nvPr>
        </p:nvSpPr>
        <p:spPr/>
        <p:txBody>
          <a:bodyPr/>
          <a:lstStyle/>
          <a:p>
            <a:r>
              <a:rPr lang="en-GB"/>
              <a:t>5/4/20</a:t>
            </a:r>
            <a:endParaRPr lang="en-US"/>
          </a:p>
        </p:txBody>
      </p:sp>
      <p:sp>
        <p:nvSpPr>
          <p:cNvPr id="3" name="Footer Placeholder 2">
            <a:extLst>
              <a:ext uri="{FF2B5EF4-FFF2-40B4-BE49-F238E27FC236}">
                <a16:creationId xmlns:a16="http://schemas.microsoft.com/office/drawing/2014/main" id="{186F59A0-2DA1-384B-9F0C-7F318986E01E}"/>
              </a:ext>
            </a:extLst>
          </p:cNvPr>
          <p:cNvSpPr>
            <a:spLocks noGrp="1"/>
          </p:cNvSpPr>
          <p:nvPr>
            <p:ph type="ftr" sz="quarter" idx="11"/>
          </p:nvPr>
        </p:nvSpPr>
        <p:spPr/>
        <p:txBody>
          <a:bodyPr/>
          <a:lstStyle/>
          <a:p>
            <a:r>
              <a:rPr lang="en-US"/>
              <a:t>June 2020 V1b</a:t>
            </a:r>
          </a:p>
        </p:txBody>
      </p:sp>
      <p:sp>
        <p:nvSpPr>
          <p:cNvPr id="4" name="Slide Number Placeholder 3">
            <a:extLst>
              <a:ext uri="{FF2B5EF4-FFF2-40B4-BE49-F238E27FC236}">
                <a16:creationId xmlns:a16="http://schemas.microsoft.com/office/drawing/2014/main" id="{214F09BA-085A-4241-819B-74B0B092DC00}"/>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949200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DB76-89E1-4A4E-A8F7-E0ACA7AAB89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38F2F3E-5EB8-CB48-9729-36A9E89D7B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944839E-7AD2-3A4A-B727-43072BCF85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087985F-26AF-8E4E-B46D-EFAEE963DEDE}"/>
              </a:ext>
            </a:extLst>
          </p:cNvPr>
          <p:cNvSpPr>
            <a:spLocks noGrp="1"/>
          </p:cNvSpPr>
          <p:nvPr>
            <p:ph type="dt" sz="half" idx="10"/>
          </p:nvPr>
        </p:nvSpPr>
        <p:spPr/>
        <p:txBody>
          <a:bodyPr/>
          <a:lstStyle/>
          <a:p>
            <a:r>
              <a:rPr lang="en-GB"/>
              <a:t>5/4/20</a:t>
            </a:r>
            <a:endParaRPr lang="en-US"/>
          </a:p>
        </p:txBody>
      </p:sp>
      <p:sp>
        <p:nvSpPr>
          <p:cNvPr id="6" name="Footer Placeholder 5">
            <a:extLst>
              <a:ext uri="{FF2B5EF4-FFF2-40B4-BE49-F238E27FC236}">
                <a16:creationId xmlns:a16="http://schemas.microsoft.com/office/drawing/2014/main" id="{9A99B4A1-87A1-A74A-BE26-6402B8FE5856}"/>
              </a:ext>
            </a:extLst>
          </p:cNvPr>
          <p:cNvSpPr>
            <a:spLocks noGrp="1"/>
          </p:cNvSpPr>
          <p:nvPr>
            <p:ph type="ftr" sz="quarter" idx="11"/>
          </p:nvPr>
        </p:nvSpPr>
        <p:spPr/>
        <p:txBody>
          <a:bodyPr/>
          <a:lstStyle/>
          <a:p>
            <a:r>
              <a:rPr lang="en-US"/>
              <a:t>June 2020 V1b</a:t>
            </a:r>
          </a:p>
        </p:txBody>
      </p:sp>
      <p:sp>
        <p:nvSpPr>
          <p:cNvPr id="7" name="Slide Number Placeholder 6">
            <a:extLst>
              <a:ext uri="{FF2B5EF4-FFF2-40B4-BE49-F238E27FC236}">
                <a16:creationId xmlns:a16="http://schemas.microsoft.com/office/drawing/2014/main" id="{7DE0042A-0E26-A44F-A248-F67358E92F67}"/>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288307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25D24-BA6C-6B4D-B796-393AAF9755C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8451635-4236-3744-80C3-758D92576E9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2B3DA1-9AA6-F648-A454-4BF336A3901C}"/>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E8F4442D-AAF8-5244-907D-104EAEDEF3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ABBC3-631B-3644-99C9-B53314279F4F}"/>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2891706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6F01-8437-614B-9D45-A6D1106A47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BDB2AA3-52C5-E144-8FE3-F8EE3D1DC1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5B7E39-6630-9C4E-9B03-B10A3DF1A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92121BB-B9E9-624B-ADAD-5F9338AFC0B6}"/>
              </a:ext>
            </a:extLst>
          </p:cNvPr>
          <p:cNvSpPr>
            <a:spLocks noGrp="1"/>
          </p:cNvSpPr>
          <p:nvPr>
            <p:ph type="dt" sz="half" idx="10"/>
          </p:nvPr>
        </p:nvSpPr>
        <p:spPr/>
        <p:txBody>
          <a:bodyPr/>
          <a:lstStyle/>
          <a:p>
            <a:r>
              <a:rPr lang="en-GB"/>
              <a:t>5/4/20</a:t>
            </a:r>
            <a:endParaRPr lang="en-US"/>
          </a:p>
        </p:txBody>
      </p:sp>
      <p:sp>
        <p:nvSpPr>
          <p:cNvPr id="6" name="Footer Placeholder 5">
            <a:extLst>
              <a:ext uri="{FF2B5EF4-FFF2-40B4-BE49-F238E27FC236}">
                <a16:creationId xmlns:a16="http://schemas.microsoft.com/office/drawing/2014/main" id="{D58D2CFA-29CA-F649-BAD1-268DF9C1DC55}"/>
              </a:ext>
            </a:extLst>
          </p:cNvPr>
          <p:cNvSpPr>
            <a:spLocks noGrp="1"/>
          </p:cNvSpPr>
          <p:nvPr>
            <p:ph type="ftr" sz="quarter" idx="11"/>
          </p:nvPr>
        </p:nvSpPr>
        <p:spPr/>
        <p:txBody>
          <a:bodyPr/>
          <a:lstStyle/>
          <a:p>
            <a:r>
              <a:rPr lang="en-US"/>
              <a:t>June 2020 V1b</a:t>
            </a:r>
          </a:p>
        </p:txBody>
      </p:sp>
      <p:sp>
        <p:nvSpPr>
          <p:cNvPr id="7" name="Slide Number Placeholder 6">
            <a:extLst>
              <a:ext uri="{FF2B5EF4-FFF2-40B4-BE49-F238E27FC236}">
                <a16:creationId xmlns:a16="http://schemas.microsoft.com/office/drawing/2014/main" id="{FA919E76-FEC6-DE4F-A93A-921EBF398D9F}"/>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4089157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AA5AF-8907-0C44-83F6-10AA13DC279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FF68E5C-4C8D-A14E-AFFD-8CCB2FF5D90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F1D2ED1-ECBC-3D41-8AAB-4E9996BCB71D}"/>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748EFF6A-F6FC-5047-A89C-86ED4435BE34}"/>
              </a:ext>
            </a:extLst>
          </p:cNvPr>
          <p:cNvSpPr>
            <a:spLocks noGrp="1"/>
          </p:cNvSpPr>
          <p:nvPr>
            <p:ph type="ftr" sz="quarter" idx="11"/>
          </p:nvPr>
        </p:nvSpPr>
        <p:spPr/>
        <p:txBody>
          <a:bodyPr/>
          <a:lstStyle/>
          <a:p>
            <a:r>
              <a:rPr lang="en-US"/>
              <a:t>June 2020 V1b</a:t>
            </a:r>
          </a:p>
        </p:txBody>
      </p:sp>
      <p:sp>
        <p:nvSpPr>
          <p:cNvPr id="6" name="Slide Number Placeholder 5">
            <a:extLst>
              <a:ext uri="{FF2B5EF4-FFF2-40B4-BE49-F238E27FC236}">
                <a16:creationId xmlns:a16="http://schemas.microsoft.com/office/drawing/2014/main" id="{0669ECF1-971D-C44F-9F5A-71D5548AA870}"/>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0561321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13415F-2D1E-6C44-8B14-0C9E15D1670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3659AC-5CE9-F846-B76D-5684DD66C81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2D7E27-9F95-DA40-B569-7589844E0F68}"/>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E99C0A0D-9A94-514F-B9BE-14CA81E7B4F6}"/>
              </a:ext>
            </a:extLst>
          </p:cNvPr>
          <p:cNvSpPr>
            <a:spLocks noGrp="1"/>
          </p:cNvSpPr>
          <p:nvPr>
            <p:ph type="ftr" sz="quarter" idx="11"/>
          </p:nvPr>
        </p:nvSpPr>
        <p:spPr/>
        <p:txBody>
          <a:bodyPr/>
          <a:lstStyle/>
          <a:p>
            <a:r>
              <a:rPr lang="en-US"/>
              <a:t>June 2020 V1b</a:t>
            </a:r>
          </a:p>
        </p:txBody>
      </p:sp>
      <p:sp>
        <p:nvSpPr>
          <p:cNvPr id="6" name="Slide Number Placeholder 5">
            <a:extLst>
              <a:ext uri="{FF2B5EF4-FFF2-40B4-BE49-F238E27FC236}">
                <a16:creationId xmlns:a16="http://schemas.microsoft.com/office/drawing/2014/main" id="{AB7490F1-1362-9A47-928F-DE902880421F}"/>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697524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5A9F-62FB-C44D-B352-48C54EC7E3C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2EF407A-2F07-0345-B0CC-C6EB21787F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67C82B8-064E-9340-A789-A0242B22C632}"/>
              </a:ext>
            </a:extLst>
          </p:cNvPr>
          <p:cNvSpPr>
            <a:spLocks noGrp="1"/>
          </p:cNvSpPr>
          <p:nvPr>
            <p:ph type="dt" sz="half" idx="10"/>
          </p:nvPr>
        </p:nvSpPr>
        <p:spPr/>
        <p:txBody>
          <a:bodyPr/>
          <a:lstStyle/>
          <a:p>
            <a:r>
              <a:rPr lang="en-GB"/>
              <a:t>5/4/20</a:t>
            </a:r>
            <a:endParaRPr lang="en-US"/>
          </a:p>
        </p:txBody>
      </p:sp>
      <p:sp>
        <p:nvSpPr>
          <p:cNvPr id="5" name="Footer Placeholder 4">
            <a:extLst>
              <a:ext uri="{FF2B5EF4-FFF2-40B4-BE49-F238E27FC236}">
                <a16:creationId xmlns:a16="http://schemas.microsoft.com/office/drawing/2014/main" id="{42B3B8FE-845B-3E44-85B0-3CBA84BB9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15A671-712F-8B48-9FCA-9A2C21FF29E5}"/>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1964552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634B5-495E-A548-B513-8CEF452FD27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B8F303-E3A7-BF44-A6A1-F0EFCDA4C88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5277C96-2BF5-FA45-8FD3-30620EC659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1321CA7-15C3-5E46-97E4-6C5BD7AB3403}"/>
              </a:ext>
            </a:extLst>
          </p:cNvPr>
          <p:cNvSpPr>
            <a:spLocks noGrp="1"/>
          </p:cNvSpPr>
          <p:nvPr>
            <p:ph type="dt" sz="half" idx="10"/>
          </p:nvPr>
        </p:nvSpPr>
        <p:spPr/>
        <p:txBody>
          <a:bodyPr/>
          <a:lstStyle/>
          <a:p>
            <a:r>
              <a:rPr lang="en-GB"/>
              <a:t>5/4/20</a:t>
            </a:r>
            <a:endParaRPr lang="en-US"/>
          </a:p>
        </p:txBody>
      </p:sp>
      <p:sp>
        <p:nvSpPr>
          <p:cNvPr id="6" name="Footer Placeholder 5">
            <a:extLst>
              <a:ext uri="{FF2B5EF4-FFF2-40B4-BE49-F238E27FC236}">
                <a16:creationId xmlns:a16="http://schemas.microsoft.com/office/drawing/2014/main" id="{2626DB0C-F12E-8440-822C-4639BD198A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91AB7A-89B8-5640-8B76-C657458BD3D1}"/>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313638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E4242-37DE-9D4E-9986-8C8BD12AB81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9E35AF2-C58B-9647-B7DB-0A8F6D765B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926778D-A36E-CB48-842E-6E6071A6393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C2D20F7-4E25-3C45-B96E-C50517F87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4A3341D-54F4-D44F-B882-43FCFF26C10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4FCC94E-FA11-1249-AD49-7198B2B16BEE}"/>
              </a:ext>
            </a:extLst>
          </p:cNvPr>
          <p:cNvSpPr>
            <a:spLocks noGrp="1"/>
          </p:cNvSpPr>
          <p:nvPr>
            <p:ph type="dt" sz="half" idx="10"/>
          </p:nvPr>
        </p:nvSpPr>
        <p:spPr/>
        <p:txBody>
          <a:bodyPr/>
          <a:lstStyle/>
          <a:p>
            <a:r>
              <a:rPr lang="en-GB"/>
              <a:t>5/4/20</a:t>
            </a:r>
            <a:endParaRPr lang="en-US"/>
          </a:p>
        </p:txBody>
      </p:sp>
      <p:sp>
        <p:nvSpPr>
          <p:cNvPr id="8" name="Footer Placeholder 7">
            <a:extLst>
              <a:ext uri="{FF2B5EF4-FFF2-40B4-BE49-F238E27FC236}">
                <a16:creationId xmlns:a16="http://schemas.microsoft.com/office/drawing/2014/main" id="{E5A36E65-1A6E-FB4A-BD32-08F26BFA3A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4E46C2-FA80-C740-950F-D532FCCAAD08}"/>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10288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59878-A6C4-4D4E-B819-7AC6DE5D589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DE38D47-DB09-0E45-9E05-A5E0AEC722BA}"/>
              </a:ext>
            </a:extLst>
          </p:cNvPr>
          <p:cNvSpPr>
            <a:spLocks noGrp="1"/>
          </p:cNvSpPr>
          <p:nvPr>
            <p:ph type="dt" sz="half" idx="10"/>
          </p:nvPr>
        </p:nvSpPr>
        <p:spPr/>
        <p:txBody>
          <a:bodyPr/>
          <a:lstStyle/>
          <a:p>
            <a:r>
              <a:rPr lang="en-GB"/>
              <a:t>5/4/20</a:t>
            </a:r>
            <a:endParaRPr lang="en-US"/>
          </a:p>
        </p:txBody>
      </p:sp>
      <p:sp>
        <p:nvSpPr>
          <p:cNvPr id="4" name="Footer Placeholder 3">
            <a:extLst>
              <a:ext uri="{FF2B5EF4-FFF2-40B4-BE49-F238E27FC236}">
                <a16:creationId xmlns:a16="http://schemas.microsoft.com/office/drawing/2014/main" id="{7F171355-11D3-8D4C-99DC-B9EC358FE9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AE0A1C-7D7A-BF4F-AB0E-4258E3664E95}"/>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1725698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5D6C3B-9F89-4047-8771-9DBEF0CF1B46}"/>
              </a:ext>
            </a:extLst>
          </p:cNvPr>
          <p:cNvSpPr>
            <a:spLocks noGrp="1"/>
          </p:cNvSpPr>
          <p:nvPr>
            <p:ph type="dt" sz="half" idx="10"/>
          </p:nvPr>
        </p:nvSpPr>
        <p:spPr/>
        <p:txBody>
          <a:bodyPr/>
          <a:lstStyle/>
          <a:p>
            <a:r>
              <a:rPr lang="en-GB"/>
              <a:t>5/4/20</a:t>
            </a:r>
            <a:endParaRPr lang="en-US"/>
          </a:p>
        </p:txBody>
      </p:sp>
      <p:sp>
        <p:nvSpPr>
          <p:cNvPr id="3" name="Footer Placeholder 2">
            <a:extLst>
              <a:ext uri="{FF2B5EF4-FFF2-40B4-BE49-F238E27FC236}">
                <a16:creationId xmlns:a16="http://schemas.microsoft.com/office/drawing/2014/main" id="{186F59A0-2DA1-384B-9F0C-7F318986E0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4F09BA-085A-4241-819B-74B0B092DC00}"/>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3902007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DB76-89E1-4A4E-A8F7-E0ACA7AAB89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38F2F3E-5EB8-CB48-9729-36A9E89D7B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944839E-7AD2-3A4A-B727-43072BCF85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087985F-26AF-8E4E-B46D-EFAEE963DEDE}"/>
              </a:ext>
            </a:extLst>
          </p:cNvPr>
          <p:cNvSpPr>
            <a:spLocks noGrp="1"/>
          </p:cNvSpPr>
          <p:nvPr>
            <p:ph type="dt" sz="half" idx="10"/>
          </p:nvPr>
        </p:nvSpPr>
        <p:spPr/>
        <p:txBody>
          <a:bodyPr/>
          <a:lstStyle/>
          <a:p>
            <a:r>
              <a:rPr lang="en-GB"/>
              <a:t>5/4/20</a:t>
            </a:r>
            <a:endParaRPr lang="en-US"/>
          </a:p>
        </p:txBody>
      </p:sp>
      <p:sp>
        <p:nvSpPr>
          <p:cNvPr id="6" name="Footer Placeholder 5">
            <a:extLst>
              <a:ext uri="{FF2B5EF4-FFF2-40B4-BE49-F238E27FC236}">
                <a16:creationId xmlns:a16="http://schemas.microsoft.com/office/drawing/2014/main" id="{9A99B4A1-87A1-A74A-BE26-6402B8FE5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E0042A-0E26-A44F-A248-F67358E92F67}"/>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2587825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6F01-8437-614B-9D45-A6D1106A47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BDB2AA3-52C5-E144-8FE3-F8EE3D1DC1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5B7E39-6630-9C4E-9B03-B10A3DF1A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92121BB-B9E9-624B-ADAD-5F9338AFC0B6}"/>
              </a:ext>
            </a:extLst>
          </p:cNvPr>
          <p:cNvSpPr>
            <a:spLocks noGrp="1"/>
          </p:cNvSpPr>
          <p:nvPr>
            <p:ph type="dt" sz="half" idx="10"/>
          </p:nvPr>
        </p:nvSpPr>
        <p:spPr/>
        <p:txBody>
          <a:bodyPr/>
          <a:lstStyle/>
          <a:p>
            <a:r>
              <a:rPr lang="en-GB"/>
              <a:t>5/4/20</a:t>
            </a:r>
            <a:endParaRPr lang="en-US"/>
          </a:p>
        </p:txBody>
      </p:sp>
      <p:sp>
        <p:nvSpPr>
          <p:cNvPr id="6" name="Footer Placeholder 5">
            <a:extLst>
              <a:ext uri="{FF2B5EF4-FFF2-40B4-BE49-F238E27FC236}">
                <a16:creationId xmlns:a16="http://schemas.microsoft.com/office/drawing/2014/main" id="{D58D2CFA-29CA-F649-BAD1-268DF9C1DC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919E76-FEC6-DE4F-A93A-921EBF398D9F}"/>
              </a:ext>
            </a:extLst>
          </p:cNvPr>
          <p:cNvSpPr>
            <a:spLocks noGrp="1"/>
          </p:cNvSpPr>
          <p:nvPr>
            <p:ph type="sldNum" sz="quarter" idx="12"/>
          </p:nvPr>
        </p:nvSpPr>
        <p:spPr/>
        <p:txBody>
          <a:bodyPr/>
          <a:lstStyle/>
          <a:p>
            <a:fld id="{27494084-10BB-3044-81B1-4C52BBE75E60}" type="slidenum">
              <a:rPr lang="en-US" smtClean="0"/>
              <a:t>‹#›</a:t>
            </a:fld>
            <a:endParaRPr lang="en-US"/>
          </a:p>
        </p:txBody>
      </p:sp>
    </p:spTree>
    <p:extLst>
      <p:ext uri="{BB962C8B-B14F-4D97-AF65-F5344CB8AC3E}">
        <p14:creationId xmlns:p14="http://schemas.microsoft.com/office/powerpoint/2010/main" val="284061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4955DC-5ACB-D649-B57B-F34F10667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5966850-B481-FE4F-96CB-9404691CB7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2BBADA-9509-EF48-BE91-D86ACDF4B2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5/4/20</a:t>
            </a:r>
            <a:endParaRPr lang="en-US"/>
          </a:p>
        </p:txBody>
      </p:sp>
      <p:sp>
        <p:nvSpPr>
          <p:cNvPr id="5" name="Footer Placeholder 4">
            <a:extLst>
              <a:ext uri="{FF2B5EF4-FFF2-40B4-BE49-F238E27FC236}">
                <a16:creationId xmlns:a16="http://schemas.microsoft.com/office/drawing/2014/main" id="{B071727C-37A0-B84F-976D-B9E431DC5B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6FD57-A0D2-2149-A52E-C77E901DD9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494084-10BB-3044-81B1-4C52BBE75E60}" type="slidenum">
              <a:rPr lang="en-US" smtClean="0"/>
              <a:t>‹#›</a:t>
            </a:fld>
            <a:endParaRPr lang="en-US"/>
          </a:p>
        </p:txBody>
      </p:sp>
    </p:spTree>
    <p:extLst>
      <p:ext uri="{BB962C8B-B14F-4D97-AF65-F5344CB8AC3E}">
        <p14:creationId xmlns:p14="http://schemas.microsoft.com/office/powerpoint/2010/main" val="284115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4955DC-5ACB-D649-B57B-F34F10667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5966850-B481-FE4F-96CB-9404691CB7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2BBADA-9509-EF48-BE91-D86ACDF4B2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5/4/20</a:t>
            </a:r>
            <a:endParaRPr lang="en-US"/>
          </a:p>
        </p:txBody>
      </p:sp>
      <p:sp>
        <p:nvSpPr>
          <p:cNvPr id="5" name="Footer Placeholder 4">
            <a:extLst>
              <a:ext uri="{FF2B5EF4-FFF2-40B4-BE49-F238E27FC236}">
                <a16:creationId xmlns:a16="http://schemas.microsoft.com/office/drawing/2014/main" id="{B071727C-37A0-B84F-976D-B9E431DC5B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June 2020 V1b</a:t>
            </a:r>
          </a:p>
        </p:txBody>
      </p:sp>
      <p:sp>
        <p:nvSpPr>
          <p:cNvPr id="6" name="Slide Number Placeholder 5">
            <a:extLst>
              <a:ext uri="{FF2B5EF4-FFF2-40B4-BE49-F238E27FC236}">
                <a16:creationId xmlns:a16="http://schemas.microsoft.com/office/drawing/2014/main" id="{22F6FD57-A0D2-2149-A52E-C77E901DD9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494084-10BB-3044-81B1-4C52BBE75E60}" type="slidenum">
              <a:rPr lang="en-US" smtClean="0"/>
              <a:t>‹#›</a:t>
            </a:fld>
            <a:endParaRPr lang="en-US"/>
          </a:p>
        </p:txBody>
      </p:sp>
    </p:spTree>
    <p:extLst>
      <p:ext uri="{BB962C8B-B14F-4D97-AF65-F5344CB8AC3E}">
        <p14:creationId xmlns:p14="http://schemas.microsoft.com/office/powerpoint/2010/main" val="1544766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www.his.org.uk/resources-guidelines/novel-coronavirus-resources/"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www.ips.uk.net/" TargetMode="External"/><Relationship Id="rId5" Type="http://schemas.openxmlformats.org/officeDocument/2006/relationships/hyperlink" Target="https://www.gov.uk/government/publications/wuhan-novel-coronavirus-infection-prevention-and-control" TargetMode="External"/><Relationship Id="rId4" Type="http://schemas.openxmlformats.org/officeDocument/2006/relationships/hyperlink" Target="https://phw.nhs.wales/topics/latest-information-on-novel%20coronavirus-covid-19/"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3.xml"/><Relationship Id="rId7" Type="http://schemas.openxmlformats.org/officeDocument/2006/relationships/diagramLayout" Target="../diagrams/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4.xml"/><Relationship Id="rId7" Type="http://schemas.openxmlformats.org/officeDocument/2006/relationships/diagramQuickStyle" Target="../diagrams/quickStyle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7.xml"/><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9.mp3"/><Relationship Id="rId1" Type="http://schemas.microsoft.com/office/2007/relationships/media" Target="../media/media9.mp3"/><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1D89628-F537-F04D-AE1E-194861FA5E8C}"/>
              </a:ext>
            </a:extLst>
          </p:cNvPr>
          <p:cNvSpPr>
            <a:spLocks noGrp="1" noChangeArrowheads="1"/>
          </p:cNvSpPr>
          <p:nvPr>
            <p:ph type="ctrTitle"/>
          </p:nvPr>
        </p:nvSpPr>
        <p:spPr>
          <a:xfrm>
            <a:off x="1" y="688976"/>
            <a:ext cx="12192000" cy="1470025"/>
          </a:xfrm>
        </p:spPr>
        <p:txBody>
          <a:bodyPr>
            <a:noAutofit/>
          </a:bodyPr>
          <a:lstStyle/>
          <a:p>
            <a:pPr eaLnBrk="1" hangingPunct="1"/>
            <a:r>
              <a:rPr lang="en-GB" altLang="en-US" sz="4800" b="1" dirty="0"/>
              <a:t>COVID-19</a:t>
            </a:r>
            <a:br>
              <a:rPr lang="en-GB" altLang="en-US" sz="4800" b="1" dirty="0"/>
            </a:br>
            <a:r>
              <a:rPr lang="en-GB" altLang="en-US" sz="4000" b="1" dirty="0"/>
              <a:t>Infection Prevention and Control</a:t>
            </a:r>
            <a:br>
              <a:rPr lang="en-GB" altLang="en-US" sz="4000" b="1" dirty="0"/>
            </a:br>
            <a:r>
              <a:rPr lang="en-GB" altLang="en-US" sz="4000" b="1" dirty="0"/>
              <a:t>For Care Home Settings  </a:t>
            </a:r>
          </a:p>
        </p:txBody>
      </p:sp>
      <p:sp>
        <p:nvSpPr>
          <p:cNvPr id="13318" name="TextBox 1">
            <a:extLst>
              <a:ext uri="{FF2B5EF4-FFF2-40B4-BE49-F238E27FC236}">
                <a16:creationId xmlns:a16="http://schemas.microsoft.com/office/drawing/2014/main" id="{E9AD9634-FFE3-704A-9503-A72AF8912065}"/>
              </a:ext>
            </a:extLst>
          </p:cNvPr>
          <p:cNvSpPr txBox="1">
            <a:spLocks noChangeArrowheads="1"/>
          </p:cNvSpPr>
          <p:nvPr/>
        </p:nvSpPr>
        <p:spPr bwMode="auto">
          <a:xfrm>
            <a:off x="10052320" y="6189564"/>
            <a:ext cx="1915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204C4"/>
              </a:buClr>
              <a:buFont typeface="Wingdings" pitchFamily="2" charset="2"/>
              <a:buChar char="§"/>
              <a:defRPr sz="2800">
                <a:solidFill>
                  <a:schemeClr val="tx1"/>
                </a:solidFill>
                <a:latin typeface="Arial" panose="020B0604020202020204" pitchFamily="34" charset="0"/>
              </a:defRPr>
            </a:lvl1pPr>
            <a:lvl2pPr marL="742950" indent="-285750">
              <a:spcBef>
                <a:spcPct val="20000"/>
              </a:spcBef>
              <a:buClr>
                <a:srgbClr val="7204C4"/>
              </a:buClr>
              <a:buFont typeface="Wingdings" pitchFamily="2" charset="2"/>
              <a:buChar char="§"/>
              <a:defRPr sz="2800">
                <a:solidFill>
                  <a:schemeClr val="tx1"/>
                </a:solidFill>
                <a:latin typeface="Arial" panose="020B0604020202020204" pitchFamily="34" charset="0"/>
              </a:defRPr>
            </a:lvl2pPr>
            <a:lvl3pPr marL="1143000" indent="-228600">
              <a:spcBef>
                <a:spcPct val="20000"/>
              </a:spcBef>
              <a:buClr>
                <a:srgbClr val="7204C4"/>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7204C4"/>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rgbClr val="7204C4"/>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7204C4"/>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7204C4"/>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7204C4"/>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7204C4"/>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400" dirty="0"/>
              <a:t>May  2020 Version 1a</a:t>
            </a:r>
          </a:p>
        </p:txBody>
      </p:sp>
      <p:pic>
        <p:nvPicPr>
          <p:cNvPr id="12" name="Picture 2" descr="Image result for coronavirus">
            <a:extLst>
              <a:ext uri="{FF2B5EF4-FFF2-40B4-BE49-F238E27FC236}">
                <a16:creationId xmlns:a16="http://schemas.microsoft.com/office/drawing/2014/main" id="{6E0DFA28-00D7-674D-AE77-DA9D18F9C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763" y="2767914"/>
            <a:ext cx="6289588" cy="27340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DUHB LOGO">
            <a:extLst>
              <a:ext uri="{FF2B5EF4-FFF2-40B4-BE49-F238E27FC236}">
                <a16:creationId xmlns:a16="http://schemas.microsoft.com/office/drawing/2014/main" id="{2D57EAB1-EE8B-C447-B664-DECBE762DD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8272" y="3064475"/>
            <a:ext cx="5610512" cy="218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edia1 slide 2 New">
            <a:hlinkClick r:id="" action="ppaction://media"/>
            <a:extLst>
              <a:ext uri="{FF2B5EF4-FFF2-40B4-BE49-F238E27FC236}">
                <a16:creationId xmlns:a16="http://schemas.microsoft.com/office/drawing/2014/main" id="{3498A872-DF92-4331-BC5D-EE69B29A93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32165576"/>
      </p:ext>
    </p:extLst>
  </p:cSld>
  <p:clrMapOvr>
    <a:masterClrMapping/>
  </p:clrMapOvr>
  <mc:AlternateContent xmlns:mc="http://schemas.openxmlformats.org/markup-compatibility/2006" xmlns:p14="http://schemas.microsoft.com/office/powerpoint/2010/main">
    <mc:Choice Requires="p14">
      <p:transition spd="slow" p14:dur="2000" advClick="0" advTm="100"/>
    </mc:Choice>
    <mc:Fallback xmlns="">
      <p:transition spd="slow" advClick="0" advTm="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9" name="Rectangle 135">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30" name="Rectangle 13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5" name="Title 1">
            <a:extLst>
              <a:ext uri="{FF2B5EF4-FFF2-40B4-BE49-F238E27FC236}">
                <a16:creationId xmlns:a16="http://schemas.microsoft.com/office/drawing/2014/main" id="{2DA341CC-1DA0-214C-ADBB-E76CA73ED8BB}"/>
              </a:ext>
            </a:extLst>
          </p:cNvPr>
          <p:cNvSpPr>
            <a:spLocks noGrp="1" noChangeArrowheads="1"/>
          </p:cNvSpPr>
          <p:nvPr>
            <p:ph type="title"/>
          </p:nvPr>
        </p:nvSpPr>
        <p:spPr>
          <a:xfrm>
            <a:off x="838200" y="631825"/>
            <a:ext cx="10515600" cy="1325563"/>
          </a:xfrm>
        </p:spPr>
        <p:txBody>
          <a:bodyPr>
            <a:normAutofit/>
          </a:bodyPr>
          <a:lstStyle/>
          <a:p>
            <a:r>
              <a:rPr lang="en-GB" altLang="en-US" dirty="0"/>
              <a:t>Useful resources</a:t>
            </a:r>
          </a:p>
        </p:txBody>
      </p:sp>
      <p:sp>
        <p:nvSpPr>
          <p:cNvPr id="3" name="Content Placeholder 2">
            <a:extLst>
              <a:ext uri="{FF2B5EF4-FFF2-40B4-BE49-F238E27FC236}">
                <a16:creationId xmlns:a16="http://schemas.microsoft.com/office/drawing/2014/main" id="{11C6AF77-6560-044E-A9C5-26A20D86E6B0}"/>
              </a:ext>
            </a:extLst>
          </p:cNvPr>
          <p:cNvSpPr>
            <a:spLocks noGrp="1"/>
          </p:cNvSpPr>
          <p:nvPr>
            <p:ph idx="1"/>
          </p:nvPr>
        </p:nvSpPr>
        <p:spPr/>
        <p:txBody>
          <a:bodyPr/>
          <a:lstStyle/>
          <a:p>
            <a:r>
              <a:rPr lang="en-US" sz="1800" dirty="0"/>
              <a:t>Public Health Wales </a:t>
            </a:r>
          </a:p>
          <a:p>
            <a:pPr marL="0" indent="0">
              <a:buNone/>
            </a:pPr>
            <a:r>
              <a:rPr lang="en-US" sz="1800" dirty="0">
                <a:hlinkClick r:id="rId4"/>
              </a:rPr>
              <a:t>https://phw.nhs.wales/topics/latest-information-on-novel coronavirus-covid-19/</a:t>
            </a:r>
            <a:endParaRPr lang="en-US" sz="1800" dirty="0"/>
          </a:p>
          <a:p>
            <a:pPr marL="0" indent="0">
              <a:buNone/>
            </a:pPr>
            <a:endParaRPr lang="en-US" sz="1800" dirty="0"/>
          </a:p>
          <a:p>
            <a:r>
              <a:rPr lang="en-US" sz="1800" dirty="0" err="1"/>
              <a:t>Gov.UK</a:t>
            </a:r>
            <a:endParaRPr lang="en-US" sz="1800" dirty="0"/>
          </a:p>
          <a:p>
            <a:pPr marL="0" indent="0">
              <a:buNone/>
            </a:pPr>
            <a:r>
              <a:rPr lang="en-US" sz="1800" dirty="0">
                <a:hlinkClick r:id="rId5"/>
              </a:rPr>
              <a:t>https://www.gov.uk/government/publications/wuhan-novel-coronavirus-infection-prevention-and-control</a:t>
            </a:r>
            <a:endParaRPr lang="en-US" sz="1800" dirty="0"/>
          </a:p>
          <a:p>
            <a:pPr marL="0" indent="0">
              <a:buNone/>
            </a:pPr>
            <a:endParaRPr lang="en-US" sz="1800" dirty="0"/>
          </a:p>
          <a:p>
            <a:r>
              <a:rPr lang="en-US" sz="1800" dirty="0"/>
              <a:t>UK Infection Prevention Society</a:t>
            </a:r>
          </a:p>
          <a:p>
            <a:pPr marL="0" indent="0">
              <a:buNone/>
            </a:pPr>
            <a:r>
              <a:rPr lang="en-US" sz="1800" dirty="0">
                <a:hlinkClick r:id="rId6"/>
              </a:rPr>
              <a:t>https://www.ips.uk.net</a:t>
            </a:r>
            <a:endParaRPr lang="en-US" sz="1800" dirty="0"/>
          </a:p>
          <a:p>
            <a:pPr marL="0" indent="0">
              <a:buNone/>
            </a:pPr>
            <a:endParaRPr lang="en-US" sz="1800" dirty="0"/>
          </a:p>
          <a:p>
            <a:r>
              <a:rPr lang="en-US" sz="1800" dirty="0"/>
              <a:t>Healthcare Infection Society COVID resources </a:t>
            </a:r>
          </a:p>
          <a:p>
            <a:pPr marL="0" indent="0">
              <a:buNone/>
            </a:pPr>
            <a:r>
              <a:rPr lang="en-US" sz="1800" dirty="0">
                <a:hlinkClick r:id="rId7"/>
              </a:rPr>
              <a:t>https://www.his.org.uk</a:t>
            </a:r>
            <a:r>
              <a:rPr lang="en-US" sz="1800">
                <a:hlinkClick r:id="rId7"/>
              </a:rPr>
              <a:t>/resources-guidelines/novel-coronavirus-resources/</a:t>
            </a:r>
            <a:endParaRPr lang="en-US" sz="1800"/>
          </a:p>
          <a:p>
            <a:pPr marL="0" indent="0">
              <a:buNone/>
            </a:pPr>
            <a:endParaRPr lang="en-US" sz="1800" dirty="0"/>
          </a:p>
          <a:p>
            <a:pPr marL="0" indent="0">
              <a:buNone/>
            </a:pPr>
            <a:endParaRPr lang="en-US" dirty="0"/>
          </a:p>
        </p:txBody>
      </p:sp>
      <p:sp>
        <p:nvSpPr>
          <p:cNvPr id="2" name="Date Placeholder 1">
            <a:extLst>
              <a:ext uri="{FF2B5EF4-FFF2-40B4-BE49-F238E27FC236}">
                <a16:creationId xmlns:a16="http://schemas.microsoft.com/office/drawing/2014/main" id="{AABD49BE-DFA4-B94B-B4CC-B6EEC7CEB966}"/>
              </a:ext>
            </a:extLst>
          </p:cNvPr>
          <p:cNvSpPr>
            <a:spLocks noGrp="1"/>
          </p:cNvSpPr>
          <p:nvPr>
            <p:ph type="dt" sz="half" idx="10"/>
          </p:nvPr>
        </p:nvSpPr>
        <p:spPr/>
        <p:txBody>
          <a:bodyPr/>
          <a:lstStyle/>
          <a:p>
            <a:r>
              <a:rPr lang="en-GB"/>
              <a:t>5/4/20</a:t>
            </a:r>
            <a:endParaRPr lang="en-US"/>
          </a:p>
        </p:txBody>
      </p:sp>
      <p:pic>
        <p:nvPicPr>
          <p:cNvPr id="5" name="Media1 slide 48 New">
            <a:hlinkClick r:id="" action="ppaction://media"/>
            <a:extLst>
              <a:ext uri="{FF2B5EF4-FFF2-40B4-BE49-F238E27FC236}">
                <a16:creationId xmlns:a16="http://schemas.microsoft.com/office/drawing/2014/main" id="{F20A7B0A-3980-45F4-AF6C-B928789C41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52678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80">
        <p15:prstTrans prst="pageCurlDouble"/>
      </p:transition>
    </mc:Choice>
    <mc:Fallback xmlns="">
      <p:transition spd="slow" advClick="0" advTm="1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3E8F5-B481-DB4A-A27C-1F4EA43B6B68}"/>
              </a:ext>
            </a:extLst>
          </p:cNvPr>
          <p:cNvSpPr>
            <a:spLocks noGrp="1"/>
          </p:cNvSpPr>
          <p:nvPr>
            <p:ph type="title"/>
          </p:nvPr>
        </p:nvSpPr>
        <p:spPr/>
        <p:txBody>
          <a:bodyPr/>
          <a:lstStyle/>
          <a:p>
            <a:endParaRPr lang="en-US" dirty="0"/>
          </a:p>
        </p:txBody>
      </p:sp>
      <p:pic>
        <p:nvPicPr>
          <p:cNvPr id="4" name="Picture 2" descr="HDUHB LOGO">
            <a:extLst>
              <a:ext uri="{FF2B5EF4-FFF2-40B4-BE49-F238E27FC236}">
                <a16:creationId xmlns:a16="http://schemas.microsoft.com/office/drawing/2014/main" id="{E51C205D-55B4-2048-A617-78A2F3C7FB97}"/>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30350" y="2845594"/>
            <a:ext cx="91313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B13FA425-5B80-9045-905A-722AF2419BA0}"/>
              </a:ext>
            </a:extLst>
          </p:cNvPr>
          <p:cNvSpPr>
            <a:spLocks noGrp="1"/>
          </p:cNvSpPr>
          <p:nvPr>
            <p:ph type="dt" sz="half" idx="10"/>
          </p:nvPr>
        </p:nvSpPr>
        <p:spPr/>
        <p:txBody>
          <a:bodyPr/>
          <a:lstStyle/>
          <a:p>
            <a:r>
              <a:rPr lang="en-GB"/>
              <a:t>5/4/20</a:t>
            </a:r>
            <a:endParaRPr lang="en-US"/>
          </a:p>
        </p:txBody>
      </p:sp>
    </p:spTree>
    <p:extLst>
      <p:ext uri="{BB962C8B-B14F-4D97-AF65-F5344CB8AC3E}">
        <p14:creationId xmlns:p14="http://schemas.microsoft.com/office/powerpoint/2010/main" val="3123533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80">
        <p15:prstTrans prst="pageCurlDouble"/>
      </p:transition>
    </mc:Choice>
    <mc:Fallback xmlns="">
      <p:transition spd="slow" advClick="0" advTm="18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6845133B-C24B-4D25-B30E-E730F8D9A16F}"/>
              </a:ext>
            </a:extLst>
          </p:cNvPr>
          <p:cNvPicPr>
            <a:picLocks noChangeAspect="1"/>
          </p:cNvPicPr>
          <p:nvPr/>
        </p:nvPicPr>
        <p:blipFill rotWithShape="1">
          <a:blip r:embed="rId5">
            <a:alphaModFix amt="35000"/>
          </a:blip>
          <a:srcRect t="13706" r="1" b="6818"/>
          <a:stretch/>
        </p:blipFill>
        <p:spPr>
          <a:xfrm>
            <a:off x="-4243" y="10"/>
            <a:ext cx="12196243" cy="6857990"/>
          </a:xfrm>
          <a:prstGeom prst="rect">
            <a:avLst/>
          </a:prstGeom>
        </p:spPr>
      </p:pic>
      <p:sp>
        <p:nvSpPr>
          <p:cNvPr id="2" name="Title 1">
            <a:extLst>
              <a:ext uri="{FF2B5EF4-FFF2-40B4-BE49-F238E27FC236}">
                <a16:creationId xmlns:a16="http://schemas.microsoft.com/office/drawing/2014/main" id="{AB032D41-C7C0-8B45-B982-3A6EF7826BAC}"/>
              </a:ext>
            </a:extLst>
          </p:cNvPr>
          <p:cNvSpPr>
            <a:spLocks noGrp="1"/>
          </p:cNvSpPr>
          <p:nvPr>
            <p:ph type="title"/>
          </p:nvPr>
        </p:nvSpPr>
        <p:spPr>
          <a:xfrm>
            <a:off x="643467" y="321734"/>
            <a:ext cx="10905066" cy="1135737"/>
          </a:xfrm>
        </p:spPr>
        <p:txBody>
          <a:bodyPr>
            <a:normAutofit/>
          </a:bodyPr>
          <a:lstStyle/>
          <a:p>
            <a:endParaRPr lang="en-US" sz="3600"/>
          </a:p>
        </p:txBody>
      </p:sp>
      <p:sp>
        <p:nvSpPr>
          <p:cNvPr id="42" name="Rectangle 4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Isosceles Triangle 4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Isosceles Triangle 4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4" name="Content Placeholder 2">
            <a:extLst>
              <a:ext uri="{FF2B5EF4-FFF2-40B4-BE49-F238E27FC236}">
                <a16:creationId xmlns:a16="http://schemas.microsoft.com/office/drawing/2014/main" id="{9BC565F0-08BD-46D5-BA99-2E601E513437}"/>
              </a:ext>
            </a:extLst>
          </p:cNvPr>
          <p:cNvGraphicFramePr>
            <a:graphicFrameLocks noGrp="1"/>
          </p:cNvGraphicFramePr>
          <p:nvPr>
            <p:ph idx="1"/>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Footer Placeholder 2">
            <a:extLst>
              <a:ext uri="{FF2B5EF4-FFF2-40B4-BE49-F238E27FC236}">
                <a16:creationId xmlns:a16="http://schemas.microsoft.com/office/drawing/2014/main" id="{CE3BB4CD-153A-DC4B-A64B-F2D98745C2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rPr>
              <a:t>June 2020 V1b</a:t>
            </a:r>
          </a:p>
        </p:txBody>
      </p:sp>
      <p:pic>
        <p:nvPicPr>
          <p:cNvPr id="4" name="Media1 New">
            <a:hlinkClick r:id="" action="ppaction://media"/>
            <a:extLst>
              <a:ext uri="{FF2B5EF4-FFF2-40B4-BE49-F238E27FC236}">
                <a16:creationId xmlns:a16="http://schemas.microsoft.com/office/drawing/2014/main" id="{C6A62C0E-8EE8-4501-939F-830BD1856EB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23902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advClick="0" advTm="24750">
        <p15:prstTrans prst="pageCurlDouble"/>
      </p:transition>
    </mc:Choice>
    <mc:Fallback xmlns="">
      <p:transition spd="slow" advClick="0" advTm="247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 name="Freeform: Shape 70">
            <a:extLst>
              <a:ext uri="{FF2B5EF4-FFF2-40B4-BE49-F238E27FC236}">
                <a16:creationId xmlns:a16="http://schemas.microsoft.com/office/drawing/2014/main" id="{8C3DEBB2-D54E-470C-86B3-631BDDF6C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45820"/>
            <a:ext cx="6087194" cy="5166360"/>
          </a:xfrm>
          <a:custGeom>
            <a:avLst/>
            <a:gdLst>
              <a:gd name="connsiteX0" fmla="*/ 0 w 6087194"/>
              <a:gd name="connsiteY0" fmla="*/ 0 h 5166360"/>
              <a:gd name="connsiteX1" fmla="*/ 155740 w 6087194"/>
              <a:gd name="connsiteY1" fmla="*/ 0 h 5166360"/>
              <a:gd name="connsiteX2" fmla="*/ 5867656 w 6087194"/>
              <a:gd name="connsiteY2" fmla="*/ 0 h 5166360"/>
              <a:gd name="connsiteX3" fmla="*/ 6087194 w 6087194"/>
              <a:gd name="connsiteY3" fmla="*/ 0 h 5166360"/>
              <a:gd name="connsiteX4" fmla="*/ 3693315 w 6087194"/>
              <a:gd name="connsiteY4" fmla="*/ 5166360 h 5166360"/>
              <a:gd name="connsiteX5" fmla="*/ 3473777 w 6087194"/>
              <a:gd name="connsiteY5" fmla="*/ 5166360 h 5166360"/>
              <a:gd name="connsiteX6" fmla="*/ 155740 w 6087194"/>
              <a:gd name="connsiteY6" fmla="*/ 5166360 h 5166360"/>
              <a:gd name="connsiteX7" fmla="*/ 0 w 6087194"/>
              <a:gd name="connsiteY7" fmla="*/ 516636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7194" h="5166360">
                <a:moveTo>
                  <a:pt x="0" y="0"/>
                </a:moveTo>
                <a:lnTo>
                  <a:pt x="155740" y="0"/>
                </a:lnTo>
                <a:lnTo>
                  <a:pt x="5867656" y="0"/>
                </a:lnTo>
                <a:lnTo>
                  <a:pt x="6087194" y="0"/>
                </a:lnTo>
                <a:lnTo>
                  <a:pt x="3693315" y="5166360"/>
                </a:lnTo>
                <a:lnTo>
                  <a:pt x="3473777" y="5166360"/>
                </a:lnTo>
                <a:lnTo>
                  <a:pt x="155740" y="5166360"/>
                </a:lnTo>
                <a:lnTo>
                  <a:pt x="0" y="516636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268033CC-D08D-4609-83FF-2537764F4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915" y="844868"/>
            <a:ext cx="8465085" cy="5167312"/>
          </a:xfrm>
          <a:custGeom>
            <a:avLst/>
            <a:gdLst>
              <a:gd name="connsiteX0" fmla="*/ 2612652 w 8465085"/>
              <a:gd name="connsiteY0" fmla="*/ 0 h 5167312"/>
              <a:gd name="connsiteX1" fmla="*/ 7243482 w 8465085"/>
              <a:gd name="connsiteY1" fmla="*/ 0 h 5167312"/>
              <a:gd name="connsiteX2" fmla="*/ 8465085 w 8465085"/>
              <a:gd name="connsiteY2" fmla="*/ 0 h 5167312"/>
              <a:gd name="connsiteX3" fmla="*/ 8465085 w 8465085"/>
              <a:gd name="connsiteY3" fmla="*/ 5167312 h 5167312"/>
              <a:gd name="connsiteX4" fmla="*/ 7243482 w 8465085"/>
              <a:gd name="connsiteY4" fmla="*/ 5167312 h 5167312"/>
              <a:gd name="connsiteX5" fmla="*/ 221324 w 8465085"/>
              <a:gd name="connsiteY5" fmla="*/ 5167312 h 5167312"/>
              <a:gd name="connsiteX6" fmla="*/ 2615203 w 8465085"/>
              <a:gd name="connsiteY6" fmla="*/ 952 h 5167312"/>
              <a:gd name="connsiteX7" fmla="*/ 2612652 w 8465085"/>
              <a:gd name="connsiteY7" fmla="*/ 952 h 5167312"/>
              <a:gd name="connsiteX8" fmla="*/ 0 w 8465085"/>
              <a:gd name="connsiteY8" fmla="*/ 0 h 5167312"/>
              <a:gd name="connsiteX9" fmla="*/ 2274554 w 8465085"/>
              <a:gd name="connsiteY9" fmla="*/ 0 h 5167312"/>
              <a:gd name="connsiteX10" fmla="*/ 2274554 w 8465085"/>
              <a:gd name="connsiteY10" fmla="*/ 952 h 5167312"/>
              <a:gd name="connsiteX11" fmla="*/ 0 w 8465085"/>
              <a:gd name="connsiteY11"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5085" h="5167312">
                <a:moveTo>
                  <a:pt x="2612652" y="0"/>
                </a:moveTo>
                <a:lnTo>
                  <a:pt x="7243482" y="0"/>
                </a:lnTo>
                <a:lnTo>
                  <a:pt x="8465085" y="0"/>
                </a:lnTo>
                <a:lnTo>
                  <a:pt x="8465085" y="5167312"/>
                </a:lnTo>
                <a:lnTo>
                  <a:pt x="7243482" y="5167312"/>
                </a:lnTo>
                <a:lnTo>
                  <a:pt x="221324" y="5167312"/>
                </a:lnTo>
                <a:lnTo>
                  <a:pt x="2615203" y="952"/>
                </a:lnTo>
                <a:lnTo>
                  <a:pt x="2612652" y="952"/>
                </a:lnTo>
                <a:close/>
                <a:moveTo>
                  <a:pt x="0" y="0"/>
                </a:moveTo>
                <a:lnTo>
                  <a:pt x="2274554" y="0"/>
                </a:lnTo>
                <a:lnTo>
                  <a:pt x="2274554" y="952"/>
                </a:lnTo>
                <a:lnTo>
                  <a:pt x="0" y="952"/>
                </a:lnTo>
                <a:close/>
              </a:path>
            </a:pathLst>
          </a:custGeom>
          <a:solidFill>
            <a:srgbClr val="ABAD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5AD8666-870E-AB49-B07E-0DCD3F0C30F8}"/>
              </a:ext>
            </a:extLst>
          </p:cNvPr>
          <p:cNvSpPr>
            <a:spLocks noGrp="1"/>
          </p:cNvSpPr>
          <p:nvPr>
            <p:ph idx="1"/>
          </p:nvPr>
        </p:nvSpPr>
        <p:spPr>
          <a:xfrm>
            <a:off x="5266606" y="1137208"/>
            <a:ext cx="6087194" cy="4582632"/>
          </a:xfrm>
        </p:spPr>
        <p:txBody>
          <a:bodyPr anchor="ctr">
            <a:normAutofit/>
          </a:bodyPr>
          <a:lstStyle/>
          <a:p>
            <a:endParaRPr lang="en-US" sz="2000" dirty="0"/>
          </a:p>
          <a:p>
            <a:endParaRPr lang="en-US" sz="2000" dirty="0"/>
          </a:p>
          <a:p>
            <a:pPr marL="0" indent="0">
              <a:buNone/>
            </a:pPr>
            <a:endParaRPr lang="en-US" sz="2000" dirty="0"/>
          </a:p>
          <a:p>
            <a:pPr marL="0" indent="0">
              <a:buNone/>
            </a:pPr>
            <a:r>
              <a:rPr lang="en-US" sz="3800" dirty="0"/>
              <a:t>Background &amp; introduction</a:t>
            </a:r>
          </a:p>
        </p:txBody>
      </p:sp>
      <p:sp>
        <p:nvSpPr>
          <p:cNvPr id="4" name="Footer Placeholder 3">
            <a:extLst>
              <a:ext uri="{FF2B5EF4-FFF2-40B4-BE49-F238E27FC236}">
                <a16:creationId xmlns:a16="http://schemas.microsoft.com/office/drawing/2014/main" id="{B48A089D-A6E7-9B4C-9451-AF472D7FFBE9}"/>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June 2020 V1b</a:t>
            </a:r>
          </a:p>
        </p:txBody>
      </p:sp>
      <p:pic>
        <p:nvPicPr>
          <p:cNvPr id="2" name="Media2 New">
            <a:hlinkClick r:id="" action="ppaction://media"/>
            <a:extLst>
              <a:ext uri="{FF2B5EF4-FFF2-40B4-BE49-F238E27FC236}">
                <a16:creationId xmlns:a16="http://schemas.microsoft.com/office/drawing/2014/main" id="{A6ABB5D8-5F15-4568-845E-2FF75D1E9D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18115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890">
        <p15:prstTrans prst="pageCurlDouble"/>
      </p:transition>
    </mc:Choice>
    <mc:Fallback xmlns="">
      <p:transition spd="slow" advClick="0" advTm="989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4BEF573-3C2E-D54F-BB79-A70B4FC65C22}"/>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r>
              <a:rPr lang="en-GB"/>
              <a:t>5/4/20</a:t>
            </a:r>
            <a:endParaRPr lang="en-US"/>
          </a:p>
        </p:txBody>
      </p:sp>
      <p:sp>
        <p:nvSpPr>
          <p:cNvPr id="18" name="Rectangle 17">
            <a:extLst>
              <a:ext uri="{FF2B5EF4-FFF2-40B4-BE49-F238E27FC236}">
                <a16:creationId xmlns:a16="http://schemas.microsoft.com/office/drawing/2014/main" id="{0928A03B-91F6-411C-B9BC-03A4B8A3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597021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ECF7A9-BA14-9140-B64D-B9317A2E7521}"/>
              </a:ext>
            </a:extLst>
          </p:cNvPr>
          <p:cNvSpPr>
            <a:spLocks noGrp="1"/>
          </p:cNvSpPr>
          <p:nvPr>
            <p:ph type="title"/>
          </p:nvPr>
        </p:nvSpPr>
        <p:spPr>
          <a:xfrm>
            <a:off x="594360" y="637125"/>
            <a:ext cx="3802276" cy="5256371"/>
          </a:xfrm>
        </p:spPr>
        <p:txBody>
          <a:bodyPr>
            <a:normAutofit/>
          </a:bodyPr>
          <a:lstStyle/>
          <a:p>
            <a:r>
              <a:rPr lang="en-US" sz="4800">
                <a:solidFill>
                  <a:schemeClr val="bg1"/>
                </a:solidFill>
              </a:rPr>
              <a:t>Coronavirus and COVID-19</a:t>
            </a:r>
          </a:p>
        </p:txBody>
      </p:sp>
      <p:graphicFrame>
        <p:nvGraphicFramePr>
          <p:cNvPr id="8" name="Content Placeholder 2">
            <a:extLst>
              <a:ext uri="{FF2B5EF4-FFF2-40B4-BE49-F238E27FC236}">
                <a16:creationId xmlns:a16="http://schemas.microsoft.com/office/drawing/2014/main" id="{E8D57B6D-5F9A-4864-8C8C-163C26D4BEDF}"/>
              </a:ext>
            </a:extLst>
          </p:cNvPr>
          <p:cNvGraphicFramePr>
            <a:graphicFrameLocks noGrp="1"/>
          </p:cNvGraphicFramePr>
          <p:nvPr>
            <p:ph idx="1"/>
            <p:extLst>
              <p:ext uri="{D42A27DB-BD31-4B8C-83A1-F6EECF244321}">
                <p14:modId xmlns:p14="http://schemas.microsoft.com/office/powerpoint/2010/main" val="310759909"/>
              </p:ext>
            </p:extLst>
          </p:nvPr>
        </p:nvGraphicFramePr>
        <p:xfrm>
          <a:off x="4396637" y="303591"/>
          <a:ext cx="7359040" cy="5896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Media1 slide 4 New">
            <a:hlinkClick r:id="" action="ppaction://media"/>
            <a:extLst>
              <a:ext uri="{FF2B5EF4-FFF2-40B4-BE49-F238E27FC236}">
                <a16:creationId xmlns:a16="http://schemas.microsoft.com/office/drawing/2014/main" id="{A2F4FE55-B2AE-4956-9131-174AFAB60B1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93752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10">
        <p15:prstTrans prst="pageCurlDouble"/>
      </p:transition>
    </mc:Choice>
    <mc:Fallback xmlns="">
      <p:transition spd="slow" advClick="0" advTm="15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5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B3C91F1F-266F-4465-8F89-487664D87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32">
            <a:extLst>
              <a:ext uri="{FF2B5EF4-FFF2-40B4-BE49-F238E27FC236}">
                <a16:creationId xmlns:a16="http://schemas.microsoft.com/office/drawing/2014/main" id="{117F01D7-4ACD-4ABC-8244-95EC0B620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6127">
            <a:off x="296272" y="1026251"/>
            <a:ext cx="7298578" cy="5088488"/>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9" name="Freeform: Shape 58">
            <a:extLst>
              <a:ext uri="{FF2B5EF4-FFF2-40B4-BE49-F238E27FC236}">
                <a16:creationId xmlns:a16="http://schemas.microsoft.com/office/drawing/2014/main" id="{1E2C23CB-D77B-4033-877F-D35608A3C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554541" y="-619573"/>
            <a:ext cx="9016699" cy="8033868"/>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D9924FD-7FA7-D148-A617-ACF525CB4396}"/>
              </a:ext>
            </a:extLst>
          </p:cNvPr>
          <p:cNvSpPr>
            <a:spLocks noGrp="1"/>
          </p:cNvSpPr>
          <p:nvPr>
            <p:ph type="title"/>
          </p:nvPr>
        </p:nvSpPr>
        <p:spPr>
          <a:xfrm>
            <a:off x="436571" y="2350008"/>
            <a:ext cx="3813696" cy="2459736"/>
          </a:xfrm>
        </p:spPr>
        <p:txBody>
          <a:bodyPr>
            <a:normAutofit/>
          </a:bodyPr>
          <a:lstStyle/>
          <a:p>
            <a:r>
              <a:rPr lang="en-GB" sz="3200" dirty="0"/>
              <a:t>     SARS-CoV-2</a:t>
            </a:r>
          </a:p>
        </p:txBody>
      </p:sp>
      <p:sp>
        <p:nvSpPr>
          <p:cNvPr id="4" name="Content Placeholder 3">
            <a:extLst>
              <a:ext uri="{FF2B5EF4-FFF2-40B4-BE49-F238E27FC236}">
                <a16:creationId xmlns:a16="http://schemas.microsoft.com/office/drawing/2014/main" id="{5C7D112A-615F-114A-AD8B-ADEE27FBA720}"/>
              </a:ext>
            </a:extLst>
          </p:cNvPr>
          <p:cNvSpPr>
            <a:spLocks noGrp="1"/>
          </p:cNvSpPr>
          <p:nvPr>
            <p:ph sz="quarter" idx="1"/>
          </p:nvPr>
        </p:nvSpPr>
        <p:spPr>
          <a:xfrm>
            <a:off x="4846320" y="320040"/>
            <a:ext cx="6909108" cy="7178040"/>
          </a:xfrm>
        </p:spPr>
        <p:txBody>
          <a:bodyPr anchor="ctr">
            <a:normAutofit/>
          </a:bodyPr>
          <a:lstStyle/>
          <a:p>
            <a:pPr>
              <a:buClr>
                <a:srgbClr val="5588C2"/>
              </a:buClr>
            </a:pPr>
            <a:r>
              <a:rPr lang="en-GB" sz="2400" dirty="0"/>
              <a:t>Humans had no immunity to help block transmission</a:t>
            </a:r>
          </a:p>
          <a:p>
            <a:pPr>
              <a:buClr>
                <a:srgbClr val="5588C2"/>
              </a:buClr>
            </a:pPr>
            <a:r>
              <a:rPr lang="en-GB" sz="2400" dirty="0"/>
              <a:t>There is still a lot that we are discovering</a:t>
            </a:r>
          </a:p>
          <a:p>
            <a:pPr lvl="1">
              <a:buClr>
                <a:srgbClr val="5588C2"/>
              </a:buClr>
            </a:pPr>
            <a:r>
              <a:rPr lang="en-GB" dirty="0"/>
              <a:t>Incubation period (average 5 days, range 1-14 )</a:t>
            </a:r>
          </a:p>
          <a:p>
            <a:pPr lvl="1">
              <a:buClr>
                <a:srgbClr val="5588C2"/>
              </a:buClr>
            </a:pPr>
            <a:r>
              <a:rPr lang="en-GB" dirty="0"/>
              <a:t>Pre- and asymptomatic carriers on transmission of infection</a:t>
            </a:r>
          </a:p>
          <a:p>
            <a:pPr lvl="1">
              <a:buClr>
                <a:srgbClr val="5588C2"/>
              </a:buClr>
            </a:pPr>
            <a:r>
              <a:rPr lang="en-GB" dirty="0"/>
              <a:t>How long immunity lasts (how long antibodies remain in the blood and provide protection )</a:t>
            </a:r>
          </a:p>
          <a:p>
            <a:pPr lvl="1">
              <a:buClr>
                <a:srgbClr val="5588C2"/>
              </a:buClr>
            </a:pPr>
            <a:r>
              <a:rPr lang="en-GB" dirty="0"/>
              <a:t>How likely reinfection is</a:t>
            </a:r>
          </a:p>
          <a:p>
            <a:pPr>
              <a:buClr>
                <a:srgbClr val="5588C2"/>
              </a:buClr>
            </a:pPr>
            <a:r>
              <a:rPr lang="en-GB" sz="2400" dirty="0"/>
              <a:t>There is no specific treatment</a:t>
            </a:r>
          </a:p>
          <a:p>
            <a:pPr>
              <a:buClr>
                <a:srgbClr val="5588C2"/>
              </a:buClr>
            </a:pPr>
            <a:r>
              <a:rPr lang="en-GB" sz="2400" dirty="0"/>
              <a:t>There is no vaccination even for high-risk groups</a:t>
            </a:r>
          </a:p>
          <a:p>
            <a:pPr lvl="1">
              <a:buClr>
                <a:srgbClr val="5588C2"/>
              </a:buClr>
            </a:pPr>
            <a:endParaRPr lang="en-GB" dirty="0"/>
          </a:p>
        </p:txBody>
      </p:sp>
      <p:sp>
        <p:nvSpPr>
          <p:cNvPr id="5" name="Date Placeholder 4">
            <a:extLst>
              <a:ext uri="{FF2B5EF4-FFF2-40B4-BE49-F238E27FC236}">
                <a16:creationId xmlns:a16="http://schemas.microsoft.com/office/drawing/2014/main" id="{C8D31E8E-70DA-8044-9B7C-BE2F04A16952}"/>
              </a:ext>
            </a:extLst>
          </p:cNvPr>
          <p:cNvSpPr>
            <a:spLocks noGrp="1"/>
          </p:cNvSpPr>
          <p:nvPr>
            <p:ph type="dt" sz="half" idx="10"/>
          </p:nvPr>
        </p:nvSpPr>
        <p:spPr/>
        <p:txBody>
          <a:bodyPr/>
          <a:lstStyle/>
          <a:p>
            <a:r>
              <a:rPr lang="en-GB"/>
              <a:t>5/4/20</a:t>
            </a:r>
            <a:endParaRPr lang="en-US"/>
          </a:p>
        </p:txBody>
      </p:sp>
      <p:pic>
        <p:nvPicPr>
          <p:cNvPr id="6" name="Media1 slide 5 New">
            <a:hlinkClick r:id="" action="ppaction://media"/>
            <a:extLst>
              <a:ext uri="{FF2B5EF4-FFF2-40B4-BE49-F238E27FC236}">
                <a16:creationId xmlns:a16="http://schemas.microsoft.com/office/drawing/2014/main" id="{FC4FCFF0-BF96-40BF-8843-CCC03D6668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050084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advClick="0" advTm="1480">
        <p15:prstTrans prst="pageCurlDouble"/>
      </p:transition>
    </mc:Choice>
    <mc:Fallback xmlns="">
      <p:transition spd="slow" advClick="0" advTm="14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09" name="Title 1">
            <a:extLst>
              <a:ext uri="{FF2B5EF4-FFF2-40B4-BE49-F238E27FC236}">
                <a16:creationId xmlns:a16="http://schemas.microsoft.com/office/drawing/2014/main" id="{0C113BF9-635A-6A40-911A-B24565455813}"/>
              </a:ext>
            </a:extLst>
          </p:cNvPr>
          <p:cNvSpPr>
            <a:spLocks noGrp="1" noChangeArrowheads="1"/>
          </p:cNvSpPr>
          <p:nvPr>
            <p:ph type="title"/>
          </p:nvPr>
        </p:nvSpPr>
        <p:spPr>
          <a:xfrm>
            <a:off x="594360" y="637125"/>
            <a:ext cx="3802276" cy="5256371"/>
          </a:xfrm>
        </p:spPr>
        <p:txBody>
          <a:bodyPr vert="horz" lIns="91440" tIns="45720" rIns="91440" bIns="45720" rtlCol="0" anchor="ctr">
            <a:normAutofit/>
          </a:bodyPr>
          <a:lstStyle/>
          <a:p>
            <a:r>
              <a:rPr lang="en-US" altLang="en-US" sz="4800" kern="1200">
                <a:solidFill>
                  <a:schemeClr val="bg1"/>
                </a:solidFill>
                <a:latin typeface="+mj-lt"/>
                <a:ea typeface="+mj-ea"/>
                <a:cs typeface="+mj-cs"/>
              </a:rPr>
              <a:t>Severity of COVID-19 illness</a:t>
            </a:r>
          </a:p>
        </p:txBody>
      </p:sp>
      <p:graphicFrame>
        <p:nvGraphicFramePr>
          <p:cNvPr id="17412" name="Content Placeholder 2">
            <a:extLst>
              <a:ext uri="{FF2B5EF4-FFF2-40B4-BE49-F238E27FC236}">
                <a16:creationId xmlns:a16="http://schemas.microsoft.com/office/drawing/2014/main" id="{8AB873CD-F3F9-4422-90B1-C8674012B339}"/>
              </a:ext>
            </a:extLst>
          </p:cNvPr>
          <p:cNvGraphicFramePr>
            <a:graphicFrameLocks noGrp="1"/>
          </p:cNvGraphicFramePr>
          <p:nvPr>
            <p:ph sz="half" idx="1"/>
            <p:extLst>
              <p:ext uri="{D42A27DB-BD31-4B8C-83A1-F6EECF244321}">
                <p14:modId xmlns:p14="http://schemas.microsoft.com/office/powerpoint/2010/main" val="833421698"/>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Date Placeholder 1">
            <a:extLst>
              <a:ext uri="{FF2B5EF4-FFF2-40B4-BE49-F238E27FC236}">
                <a16:creationId xmlns:a16="http://schemas.microsoft.com/office/drawing/2014/main" id="{AB789A30-7640-2D47-81EF-EA7AD97D7E5F}"/>
              </a:ext>
            </a:extLst>
          </p:cNvPr>
          <p:cNvSpPr>
            <a:spLocks noGrp="1"/>
          </p:cNvSpPr>
          <p:nvPr>
            <p:ph type="dt" sz="half" idx="10"/>
          </p:nvPr>
        </p:nvSpPr>
        <p:spPr/>
        <p:txBody>
          <a:bodyPr/>
          <a:lstStyle/>
          <a:p>
            <a:r>
              <a:rPr lang="en-GB"/>
              <a:t>5/4/20</a:t>
            </a:r>
            <a:endParaRPr lang="en-US"/>
          </a:p>
        </p:txBody>
      </p:sp>
      <p:pic>
        <p:nvPicPr>
          <p:cNvPr id="4" name="Media1 slide 6 New">
            <a:hlinkClick r:id="" action="ppaction://media"/>
            <a:extLst>
              <a:ext uri="{FF2B5EF4-FFF2-40B4-BE49-F238E27FC236}">
                <a16:creationId xmlns:a16="http://schemas.microsoft.com/office/drawing/2014/main" id="{173BCFEF-29BB-4137-B08C-57E1010168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95589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280">
        <p15:prstTrans prst="pageCurlDouble"/>
      </p:transition>
    </mc:Choice>
    <mc:Fallback xmlns="">
      <p:transition spd="slow" advClick="0" advTm="12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16FDB8A-3D2F-4781-8661-E76637FA765D}"/>
              </a:ext>
            </a:extLst>
          </p:cNvPr>
          <p:cNvSpPr>
            <a:spLocks noGrp="1" noChangeArrowheads="1"/>
          </p:cNvSpPr>
          <p:nvPr>
            <p:ph type="title"/>
          </p:nvPr>
        </p:nvSpPr>
        <p:spPr>
          <a:xfrm>
            <a:off x="6653600" y="691288"/>
            <a:ext cx="5006336" cy="1466126"/>
          </a:xfrm>
        </p:spPr>
        <p:txBody>
          <a:bodyPr vert="horz" lIns="91440" tIns="45720" rIns="91440" bIns="45720" rtlCol="0" anchor="ctr">
            <a:normAutofit/>
          </a:bodyPr>
          <a:lstStyle/>
          <a:p>
            <a:r>
              <a:rPr lang="en-US" altLang="en-US" sz="3700" kern="1200" dirty="0">
                <a:solidFill>
                  <a:schemeClr val="tx1"/>
                </a:solidFill>
                <a:latin typeface="+mj-lt"/>
                <a:ea typeface="+mj-ea"/>
                <a:cs typeface="+mj-cs"/>
              </a:rPr>
              <a:t>What are the symptoms of COVID-19?</a:t>
            </a:r>
          </a:p>
        </p:txBody>
      </p:sp>
      <p:sp>
        <p:nvSpPr>
          <p:cNvPr id="105" name="Freeform: Shape 104">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63" name="Content Placeholder 2">
            <a:extLst>
              <a:ext uri="{FF2B5EF4-FFF2-40B4-BE49-F238E27FC236}">
                <a16:creationId xmlns:a16="http://schemas.microsoft.com/office/drawing/2014/main" id="{20C6FFF2-C290-4287-9211-625E993E5EBF}"/>
              </a:ext>
            </a:extLst>
          </p:cNvPr>
          <p:cNvSpPr>
            <a:spLocks noGrp="1" noChangeArrowheads="1"/>
          </p:cNvSpPr>
          <p:nvPr>
            <p:ph sz="half" idx="1"/>
          </p:nvPr>
        </p:nvSpPr>
        <p:spPr>
          <a:xfrm>
            <a:off x="6658044" y="2157414"/>
            <a:ext cx="5006336" cy="4314824"/>
          </a:xfrm>
        </p:spPr>
        <p:txBody>
          <a:bodyPr vert="horz" lIns="91440" tIns="45720" rIns="91440" bIns="45720" rtlCol="0" anchor="t">
            <a:normAutofit/>
          </a:bodyPr>
          <a:lstStyle/>
          <a:p>
            <a:r>
              <a:rPr lang="en-US" altLang="en-US" sz="1800" dirty="0"/>
              <a:t>Incubation period 5-6 days after exposure (range is 1-14 days)</a:t>
            </a:r>
          </a:p>
          <a:p>
            <a:r>
              <a:rPr lang="en-US" altLang="en-US" sz="1800" dirty="0"/>
              <a:t>Commonly have fever and dry cough (rapid onset) but not everyone</a:t>
            </a:r>
          </a:p>
          <a:p>
            <a:r>
              <a:rPr lang="en-US" altLang="en-US" sz="1800" dirty="0"/>
              <a:t>Symptoms last av 5 - 6 days</a:t>
            </a:r>
          </a:p>
          <a:p>
            <a:r>
              <a:rPr lang="en-US" altLang="en-US" sz="1800" dirty="0"/>
              <a:t>Severe illness starts day 7</a:t>
            </a:r>
          </a:p>
          <a:p>
            <a:pPr lvl="1"/>
            <a:r>
              <a:rPr lang="en-US" altLang="en-US" sz="1800" dirty="0">
                <a:sym typeface="Wingdings" panose="05000000000000000000" pitchFamily="2" charset="2"/>
              </a:rPr>
              <a:t> </a:t>
            </a:r>
            <a:r>
              <a:rPr lang="en-US" altLang="en-US" sz="1800" dirty="0"/>
              <a:t>Shortness of breath</a:t>
            </a:r>
          </a:p>
          <a:p>
            <a:pPr lvl="1"/>
            <a:r>
              <a:rPr lang="en-US" altLang="en-US" sz="1800" dirty="0"/>
              <a:t>Decrease in O</a:t>
            </a:r>
            <a:r>
              <a:rPr lang="en-US" altLang="en-US" sz="1800" baseline="-25000" dirty="0"/>
              <a:t>2</a:t>
            </a:r>
          </a:p>
          <a:p>
            <a:pPr lvl="1"/>
            <a:r>
              <a:rPr lang="en-US" altLang="en-US" sz="1800" dirty="0"/>
              <a:t>Lung inflammation</a:t>
            </a:r>
          </a:p>
          <a:p>
            <a:pPr lvl="1"/>
            <a:r>
              <a:rPr lang="en-US" altLang="en-US" sz="1800" dirty="0"/>
              <a:t>Pneumonia</a:t>
            </a:r>
          </a:p>
          <a:p>
            <a:pPr lvl="1"/>
            <a:endParaRPr lang="en-US" altLang="en-US" sz="1800" dirty="0"/>
          </a:p>
          <a:p>
            <a:pPr marL="457200" lvl="1" indent="0">
              <a:buNone/>
            </a:pPr>
            <a:r>
              <a:rPr lang="en-US" altLang="en-US" sz="1800" dirty="0"/>
              <a:t>https://</a:t>
            </a:r>
            <a:r>
              <a:rPr lang="en-US" altLang="en-US" sz="1800" dirty="0" err="1"/>
              <a:t>www.nhs.uk</a:t>
            </a:r>
            <a:r>
              <a:rPr lang="en-US" altLang="en-US" sz="1800" dirty="0"/>
              <a:t>/conditions/coronavirus-covid-19/check-if-you-have-coronavirus-symptoms/</a:t>
            </a:r>
          </a:p>
        </p:txBody>
      </p:sp>
      <p:graphicFrame>
        <p:nvGraphicFramePr>
          <p:cNvPr id="6" name="Content Placeholder 5">
            <a:extLst>
              <a:ext uri="{FF2B5EF4-FFF2-40B4-BE49-F238E27FC236}">
                <a16:creationId xmlns:a16="http://schemas.microsoft.com/office/drawing/2014/main" id="{1F3B83DA-0389-485D-AE3C-BE7A2239D2A8}"/>
              </a:ext>
            </a:extLst>
          </p:cNvPr>
          <p:cNvGraphicFramePr>
            <a:graphicFrameLocks noGrp="1"/>
          </p:cNvGraphicFramePr>
          <p:nvPr>
            <p:ph sz="half" idx="2"/>
            <p:extLst>
              <p:ext uri="{D42A27DB-BD31-4B8C-83A1-F6EECF244321}">
                <p14:modId xmlns:p14="http://schemas.microsoft.com/office/powerpoint/2010/main" val="923702998"/>
              </p:ext>
            </p:extLst>
          </p:nvPr>
        </p:nvGraphicFramePr>
        <p:xfrm>
          <a:off x="374106" y="286808"/>
          <a:ext cx="4085546" cy="4793082"/>
        </p:xfrm>
        <a:graphic>
          <a:graphicData uri="http://schemas.openxmlformats.org/drawingml/2006/table">
            <a:tbl>
              <a:tblPr firstRow="1" bandRow="1">
                <a:tableStyleId>{5C22544A-7EE6-4342-B048-85BDC9FD1C3A}</a:tableStyleId>
              </a:tblPr>
              <a:tblGrid>
                <a:gridCol w="2534303">
                  <a:extLst>
                    <a:ext uri="{9D8B030D-6E8A-4147-A177-3AD203B41FA5}">
                      <a16:colId xmlns:a16="http://schemas.microsoft.com/office/drawing/2014/main" val="20000"/>
                    </a:ext>
                  </a:extLst>
                </a:gridCol>
                <a:gridCol w="1551243">
                  <a:extLst>
                    <a:ext uri="{9D8B030D-6E8A-4147-A177-3AD203B41FA5}">
                      <a16:colId xmlns:a16="http://schemas.microsoft.com/office/drawing/2014/main" val="20001"/>
                    </a:ext>
                  </a:extLst>
                </a:gridCol>
              </a:tblGrid>
              <a:tr h="758757">
                <a:tc>
                  <a:txBody>
                    <a:bodyPr/>
                    <a:lstStyle/>
                    <a:p>
                      <a:pPr algn="l"/>
                      <a:r>
                        <a:rPr lang="en-US" sz="2100" dirty="0">
                          <a:solidFill>
                            <a:schemeClr val="tx1"/>
                          </a:solidFill>
                        </a:rPr>
                        <a:t>Symptom</a:t>
                      </a:r>
                    </a:p>
                  </a:txBody>
                  <a:tcPr marL="101587" marR="101587" marT="50793" marB="50793" anchor="ctr"/>
                </a:tc>
                <a:tc>
                  <a:txBody>
                    <a:bodyPr/>
                    <a:lstStyle/>
                    <a:p>
                      <a:pPr algn="ctr"/>
                      <a:r>
                        <a:rPr lang="en-US" sz="2100" dirty="0">
                          <a:solidFill>
                            <a:schemeClr val="tx1"/>
                          </a:solidFill>
                        </a:rPr>
                        <a:t>Proportion of cases </a:t>
                      </a:r>
                    </a:p>
                  </a:txBody>
                  <a:tcPr marL="101587" marR="101587" marT="50793" marB="50793"/>
                </a:tc>
                <a:extLst>
                  <a:ext uri="{0D108BD9-81ED-4DB2-BD59-A6C34878D82A}">
                    <a16:rowId xmlns:a16="http://schemas.microsoft.com/office/drawing/2014/main" val="10000"/>
                  </a:ext>
                </a:extLst>
              </a:tr>
              <a:tr h="716320">
                <a:tc>
                  <a:txBody>
                    <a:bodyPr/>
                    <a:lstStyle/>
                    <a:p>
                      <a:pPr algn="l"/>
                      <a:r>
                        <a:rPr lang="en-US" sz="2100" dirty="0"/>
                        <a:t>Fever &gt;37</a:t>
                      </a:r>
                      <a:r>
                        <a:rPr lang="en-US" sz="2100" baseline="30000" dirty="0"/>
                        <a:t>o</a:t>
                      </a:r>
                      <a:r>
                        <a:rPr lang="en-US" sz="2100" dirty="0"/>
                        <a:t>5</a:t>
                      </a:r>
                    </a:p>
                    <a:p>
                      <a:pPr algn="l"/>
                      <a:r>
                        <a:rPr lang="en-US" sz="2100" dirty="0"/>
                        <a:t>Chills / shaking</a:t>
                      </a:r>
                    </a:p>
                  </a:txBody>
                  <a:tcPr marL="101587" marR="101587" marT="50793" marB="50793"/>
                </a:tc>
                <a:tc>
                  <a:txBody>
                    <a:bodyPr/>
                    <a:lstStyle/>
                    <a:p>
                      <a:pPr algn="ctr"/>
                      <a:r>
                        <a:rPr lang="en-US" sz="2100" dirty="0"/>
                        <a:t>48.7%</a:t>
                      </a:r>
                    </a:p>
                  </a:txBody>
                  <a:tcPr marL="101587" marR="101587" marT="50793" marB="50793"/>
                </a:tc>
                <a:extLst>
                  <a:ext uri="{0D108BD9-81ED-4DB2-BD59-A6C34878D82A}">
                    <a16:rowId xmlns:a16="http://schemas.microsoft.com/office/drawing/2014/main" val="10001"/>
                  </a:ext>
                </a:extLst>
              </a:tr>
              <a:tr h="716320">
                <a:tc>
                  <a:txBody>
                    <a:bodyPr/>
                    <a:lstStyle/>
                    <a:p>
                      <a:pPr algn="l"/>
                      <a:r>
                        <a:rPr lang="en-US" sz="2100" dirty="0"/>
                        <a:t>Dry or productive cough</a:t>
                      </a:r>
                    </a:p>
                  </a:txBody>
                  <a:tcPr marL="101587" marR="101587" marT="50793" marB="50793"/>
                </a:tc>
                <a:tc>
                  <a:txBody>
                    <a:bodyPr/>
                    <a:lstStyle/>
                    <a:p>
                      <a:pPr algn="ctr"/>
                      <a:r>
                        <a:rPr lang="en-US" sz="2100" dirty="0"/>
                        <a:t>24%</a:t>
                      </a:r>
                    </a:p>
                  </a:txBody>
                  <a:tcPr marL="101587" marR="101587" marT="50793" marB="50793"/>
                </a:tc>
                <a:extLst>
                  <a:ext uri="{0D108BD9-81ED-4DB2-BD59-A6C34878D82A}">
                    <a16:rowId xmlns:a16="http://schemas.microsoft.com/office/drawing/2014/main" val="10002"/>
                  </a:ext>
                </a:extLst>
              </a:tr>
              <a:tr h="448059">
                <a:tc>
                  <a:txBody>
                    <a:bodyPr/>
                    <a:lstStyle/>
                    <a:p>
                      <a:pPr algn="l"/>
                      <a:r>
                        <a:rPr lang="en-US" sz="2100" dirty="0"/>
                        <a:t>Sore throat</a:t>
                      </a:r>
                    </a:p>
                  </a:txBody>
                  <a:tcPr marL="101587" marR="101587" marT="50793" marB="50793"/>
                </a:tc>
                <a:tc>
                  <a:txBody>
                    <a:bodyPr/>
                    <a:lstStyle/>
                    <a:p>
                      <a:pPr algn="ctr"/>
                      <a:r>
                        <a:rPr lang="en-US" sz="2100" dirty="0"/>
                        <a:t>11.8%</a:t>
                      </a:r>
                    </a:p>
                  </a:txBody>
                  <a:tcPr marL="101587" marR="101587" marT="50793" marB="50793"/>
                </a:tc>
                <a:extLst>
                  <a:ext uri="{0D108BD9-81ED-4DB2-BD59-A6C34878D82A}">
                    <a16:rowId xmlns:a16="http://schemas.microsoft.com/office/drawing/2014/main" val="3403966543"/>
                  </a:ext>
                </a:extLst>
              </a:tr>
              <a:tr h="448059">
                <a:tc>
                  <a:txBody>
                    <a:bodyPr/>
                    <a:lstStyle/>
                    <a:p>
                      <a:pPr algn="l"/>
                      <a:r>
                        <a:rPr lang="en-US" sz="2100" dirty="0"/>
                        <a:t>General weakness</a:t>
                      </a:r>
                    </a:p>
                  </a:txBody>
                  <a:tcPr marL="101587" marR="101587" marT="50793" marB="50793"/>
                </a:tc>
                <a:tc>
                  <a:txBody>
                    <a:bodyPr/>
                    <a:lstStyle/>
                    <a:p>
                      <a:pPr algn="ctr"/>
                      <a:r>
                        <a:rPr lang="en-US" sz="2100" dirty="0"/>
                        <a:t>8.4%</a:t>
                      </a:r>
                    </a:p>
                  </a:txBody>
                  <a:tcPr marL="101587" marR="101587" marT="50793" marB="50793"/>
                </a:tc>
                <a:extLst>
                  <a:ext uri="{0D108BD9-81ED-4DB2-BD59-A6C34878D82A}">
                    <a16:rowId xmlns:a16="http://schemas.microsoft.com/office/drawing/2014/main" val="10003"/>
                  </a:ext>
                </a:extLst>
              </a:tr>
              <a:tr h="448059">
                <a:tc>
                  <a:txBody>
                    <a:bodyPr/>
                    <a:lstStyle/>
                    <a:p>
                      <a:pPr algn="l"/>
                      <a:r>
                        <a:rPr lang="en-US" sz="2100" dirty="0"/>
                        <a:t>Pain</a:t>
                      </a:r>
                    </a:p>
                  </a:txBody>
                  <a:tcPr marL="101587" marR="101587" marT="50793" marB="50793"/>
                </a:tc>
                <a:tc>
                  <a:txBody>
                    <a:bodyPr/>
                    <a:lstStyle/>
                    <a:p>
                      <a:pPr algn="ctr"/>
                      <a:r>
                        <a:rPr lang="en-US" sz="2100" dirty="0"/>
                        <a:t>6.9%</a:t>
                      </a:r>
                    </a:p>
                  </a:txBody>
                  <a:tcPr marL="101587" marR="101587" marT="50793" marB="50793"/>
                </a:tc>
                <a:extLst>
                  <a:ext uri="{0D108BD9-81ED-4DB2-BD59-A6C34878D82A}">
                    <a16:rowId xmlns:a16="http://schemas.microsoft.com/office/drawing/2014/main" val="10004"/>
                  </a:ext>
                </a:extLst>
              </a:tr>
              <a:tr h="758757">
                <a:tc>
                  <a:txBody>
                    <a:bodyPr/>
                    <a:lstStyle/>
                    <a:p>
                      <a:pPr algn="l"/>
                      <a:r>
                        <a:rPr lang="en-US" sz="2100" dirty="0"/>
                        <a:t>Runny nose</a:t>
                      </a:r>
                    </a:p>
                  </a:txBody>
                  <a:tcPr marL="101587" marR="101587" marT="50793" marB="50793"/>
                </a:tc>
                <a:tc>
                  <a:txBody>
                    <a:bodyPr/>
                    <a:lstStyle/>
                    <a:p>
                      <a:pPr algn="ctr"/>
                      <a:r>
                        <a:rPr lang="en-US" sz="2100" dirty="0"/>
                        <a:t>3.6%</a:t>
                      </a:r>
                    </a:p>
                  </a:txBody>
                  <a:tcPr marL="101587" marR="101587" marT="50793" marB="50793"/>
                </a:tc>
                <a:extLst>
                  <a:ext uri="{0D108BD9-81ED-4DB2-BD59-A6C34878D82A}">
                    <a16:rowId xmlns:a16="http://schemas.microsoft.com/office/drawing/2014/main" val="10005"/>
                  </a:ext>
                </a:extLst>
              </a:tr>
              <a:tr h="448059">
                <a:tc>
                  <a:txBody>
                    <a:bodyPr/>
                    <a:lstStyle/>
                    <a:p>
                      <a:pPr algn="l"/>
                      <a:r>
                        <a:rPr lang="en-US" sz="2100" dirty="0" err="1"/>
                        <a:t>Diarrhoea</a:t>
                      </a:r>
                      <a:endParaRPr lang="en-US" sz="2100" dirty="0"/>
                    </a:p>
                  </a:txBody>
                  <a:tcPr marL="101587" marR="101587" marT="50793" marB="50793"/>
                </a:tc>
                <a:tc>
                  <a:txBody>
                    <a:bodyPr/>
                    <a:lstStyle/>
                    <a:p>
                      <a:pPr algn="ctr"/>
                      <a:r>
                        <a:rPr lang="en-US" sz="2100" dirty="0"/>
                        <a:t>1.7%</a:t>
                      </a:r>
                    </a:p>
                  </a:txBody>
                  <a:tcPr marL="101587" marR="101587" marT="50793" marB="50793"/>
                </a:tc>
                <a:extLst>
                  <a:ext uri="{0D108BD9-81ED-4DB2-BD59-A6C34878D82A}">
                    <a16:rowId xmlns:a16="http://schemas.microsoft.com/office/drawing/2014/main" val="10006"/>
                  </a:ext>
                </a:extLst>
              </a:tr>
            </a:tbl>
          </a:graphicData>
        </a:graphic>
      </p:graphicFrame>
      <p:sp>
        <p:nvSpPr>
          <p:cNvPr id="2" name="TextBox 1">
            <a:extLst>
              <a:ext uri="{FF2B5EF4-FFF2-40B4-BE49-F238E27FC236}">
                <a16:creationId xmlns:a16="http://schemas.microsoft.com/office/drawing/2014/main" id="{E48788A1-14F9-114F-81A3-F9DF865DF59B}"/>
              </a:ext>
            </a:extLst>
          </p:cNvPr>
          <p:cNvSpPr txBox="1"/>
          <p:nvPr/>
        </p:nvSpPr>
        <p:spPr>
          <a:xfrm>
            <a:off x="374106" y="5529264"/>
            <a:ext cx="3140619" cy="1200329"/>
          </a:xfrm>
          <a:prstGeom prst="rect">
            <a:avLst/>
          </a:prstGeom>
          <a:noFill/>
        </p:spPr>
        <p:txBody>
          <a:bodyPr wrap="square" rtlCol="0">
            <a:spAutoFit/>
          </a:bodyPr>
          <a:lstStyle/>
          <a:p>
            <a:r>
              <a:rPr lang="en-US" dirty="0">
                <a:solidFill>
                  <a:schemeClr val="bg1"/>
                </a:solidFill>
              </a:rPr>
              <a:t>Other lesser reported symptoms: headache, loss of taste / smell, and delirium in the elderly</a:t>
            </a:r>
          </a:p>
        </p:txBody>
      </p:sp>
      <p:sp>
        <p:nvSpPr>
          <p:cNvPr id="3" name="Date Placeholder 2">
            <a:extLst>
              <a:ext uri="{FF2B5EF4-FFF2-40B4-BE49-F238E27FC236}">
                <a16:creationId xmlns:a16="http://schemas.microsoft.com/office/drawing/2014/main" id="{69E46AE8-7173-8E41-9995-A441E66ACDBD}"/>
              </a:ext>
            </a:extLst>
          </p:cNvPr>
          <p:cNvSpPr>
            <a:spLocks noGrp="1"/>
          </p:cNvSpPr>
          <p:nvPr>
            <p:ph type="dt" sz="half" idx="10"/>
          </p:nvPr>
        </p:nvSpPr>
        <p:spPr/>
        <p:txBody>
          <a:bodyPr/>
          <a:lstStyle/>
          <a:p>
            <a:r>
              <a:rPr lang="en-GB"/>
              <a:t>5/4/20</a:t>
            </a:r>
            <a:endParaRPr lang="en-US"/>
          </a:p>
        </p:txBody>
      </p:sp>
      <p:pic>
        <p:nvPicPr>
          <p:cNvPr id="5" name="Media1 slide 7 New">
            <a:hlinkClick r:id="" action="ppaction://media"/>
            <a:extLst>
              <a:ext uri="{FF2B5EF4-FFF2-40B4-BE49-F238E27FC236}">
                <a16:creationId xmlns:a16="http://schemas.microsoft.com/office/drawing/2014/main" id="{F7390E90-E45C-44BC-9C28-C20B06A009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443591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advClick="0" advTm="1320">
        <p15:prstTrans prst="pageCurlDouble"/>
      </p:transition>
    </mc:Choice>
    <mc:Fallback xmlns="">
      <p:transition spd="slow" advClick="0" advTm="13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BC68A55F-7B32-44D8-AEE5-1AF405326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3" name="Title 1">
            <a:extLst>
              <a:ext uri="{FF2B5EF4-FFF2-40B4-BE49-F238E27FC236}">
                <a16:creationId xmlns:a16="http://schemas.microsoft.com/office/drawing/2014/main" id="{385B7A5B-B0F2-2C4B-8E68-0219541AF04B}"/>
              </a:ext>
            </a:extLst>
          </p:cNvPr>
          <p:cNvSpPr>
            <a:spLocks noGrp="1" noChangeArrowheads="1"/>
          </p:cNvSpPr>
          <p:nvPr>
            <p:ph type="title"/>
          </p:nvPr>
        </p:nvSpPr>
        <p:spPr>
          <a:xfrm>
            <a:off x="655320" y="429030"/>
            <a:ext cx="2834640" cy="5457589"/>
          </a:xfrm>
        </p:spPr>
        <p:txBody>
          <a:bodyPr anchor="ctr">
            <a:normAutofit/>
          </a:bodyPr>
          <a:lstStyle/>
          <a:p>
            <a:r>
              <a:rPr lang="en-US" altLang="en-US" sz="4000"/>
              <a:t>How is COVID-19 transmitted?</a:t>
            </a:r>
          </a:p>
        </p:txBody>
      </p:sp>
      <p:sp>
        <p:nvSpPr>
          <p:cNvPr id="79" name="Rectangle 78">
            <a:extLst>
              <a:ext uri="{FF2B5EF4-FFF2-40B4-BE49-F238E27FC236}">
                <a16:creationId xmlns:a16="http://schemas.microsoft.com/office/drawing/2014/main" id="{CD1AAA2C-FBBE-42AA-B869-31D524B76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320" y="6112341"/>
            <a:ext cx="10835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1" name="Rectangle 80">
            <a:extLst>
              <a:ext uri="{FF2B5EF4-FFF2-40B4-BE49-F238E27FC236}">
                <a16:creationId xmlns:a16="http://schemas.microsoft.com/office/drawing/2014/main" id="{5F937BBF-9326-4230-AB1B-F1795E350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45208" y="4686084"/>
            <a:ext cx="54864" cy="2834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32775" name="Content Placeholder 2">
            <a:extLst>
              <a:ext uri="{FF2B5EF4-FFF2-40B4-BE49-F238E27FC236}">
                <a16:creationId xmlns:a16="http://schemas.microsoft.com/office/drawing/2014/main" id="{99CC67D5-31C5-4468-9AA5-FBACB87FC442}"/>
              </a:ext>
            </a:extLst>
          </p:cNvPr>
          <p:cNvGraphicFramePr>
            <a:graphicFrameLocks noGrp="1"/>
          </p:cNvGraphicFramePr>
          <p:nvPr>
            <p:ph idx="1"/>
            <p:extLst>
              <p:ext uri="{D42A27DB-BD31-4B8C-83A1-F6EECF244321}">
                <p14:modId xmlns:p14="http://schemas.microsoft.com/office/powerpoint/2010/main" val="4076565888"/>
              </p:ext>
            </p:extLst>
          </p:nvPr>
        </p:nvGraphicFramePr>
        <p:xfrm>
          <a:off x="4041648" y="429030"/>
          <a:ext cx="7452360" cy="54597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Date Placeholder 1">
            <a:extLst>
              <a:ext uri="{FF2B5EF4-FFF2-40B4-BE49-F238E27FC236}">
                <a16:creationId xmlns:a16="http://schemas.microsoft.com/office/drawing/2014/main" id="{7BE88379-478F-654B-B0E4-2FF948B6FB0F}"/>
              </a:ext>
            </a:extLst>
          </p:cNvPr>
          <p:cNvSpPr>
            <a:spLocks noGrp="1"/>
          </p:cNvSpPr>
          <p:nvPr>
            <p:ph type="dt" sz="half" idx="10"/>
          </p:nvPr>
        </p:nvSpPr>
        <p:spPr/>
        <p:txBody>
          <a:bodyPr/>
          <a:lstStyle/>
          <a:p>
            <a:r>
              <a:rPr lang="en-GB"/>
              <a:t>5/4/20</a:t>
            </a:r>
            <a:endParaRPr lang="en-US"/>
          </a:p>
        </p:txBody>
      </p:sp>
      <p:pic>
        <p:nvPicPr>
          <p:cNvPr id="4" name="Media1 slide 8 New">
            <a:hlinkClick r:id="" action="ppaction://media"/>
            <a:extLst>
              <a:ext uri="{FF2B5EF4-FFF2-40B4-BE49-F238E27FC236}">
                <a16:creationId xmlns:a16="http://schemas.microsoft.com/office/drawing/2014/main" id="{1AF4213C-7E63-43C1-B686-F1A0A3F08EB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408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30">
        <p15:prstTrans prst="pageCurlDouble"/>
      </p:transition>
    </mc:Choice>
    <mc:Fallback xmlns="">
      <p:transition spd="slow" advClick="0" advTm="20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3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BECF52-1821-4E08-A9B8-6D0F23968C8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223990" y="1192338"/>
            <a:ext cx="4370704" cy="4738932"/>
          </a:xfrm>
          <a:prstGeom prst="rect">
            <a:avLst/>
          </a:prstGeom>
        </p:spPr>
      </p:pic>
      <p:sp>
        <p:nvSpPr>
          <p:cNvPr id="14" name="Subtitle 13"/>
          <p:cNvSpPr>
            <a:spLocks noGrp="1"/>
          </p:cNvSpPr>
          <p:nvPr>
            <p:ph type="subTitle" idx="1"/>
          </p:nvPr>
        </p:nvSpPr>
        <p:spPr>
          <a:xfrm>
            <a:off x="417957" y="6276934"/>
            <a:ext cx="4628192" cy="432048"/>
          </a:xfrm>
        </p:spPr>
        <p:txBody>
          <a:bodyPr/>
          <a:lstStyle/>
          <a:p>
            <a:pPr algn="l">
              <a:lnSpc>
                <a:spcPts val="2550"/>
              </a:lnSpc>
            </a:pPr>
            <a:r>
              <a:rPr lang="en-US" sz="1200" dirty="0">
                <a:solidFill>
                  <a:srgbClr val="595959"/>
                </a:solidFill>
              </a:rPr>
              <a:t>(</a:t>
            </a:r>
            <a:r>
              <a:rPr lang="en-US" sz="1200" i="1" kern="0" dirty="0" err="1">
                <a:solidFill>
                  <a:schemeClr val="bg1">
                    <a:lumMod val="50000"/>
                  </a:schemeClr>
                </a:solidFill>
                <a:latin typeface="Arial"/>
                <a:ea typeface="宋体"/>
              </a:rPr>
              <a:t>Kundrapu</a:t>
            </a:r>
            <a:r>
              <a:rPr lang="en-US" sz="1200" i="1" kern="0" dirty="0">
                <a:solidFill>
                  <a:schemeClr val="bg1">
                    <a:lumMod val="50000"/>
                  </a:schemeClr>
                </a:solidFill>
                <a:latin typeface="Arial"/>
                <a:ea typeface="宋体"/>
              </a:rPr>
              <a:t> et al., 2012, Guerrero et al., </a:t>
            </a:r>
            <a:r>
              <a:rPr lang="de-DE" sz="1200" i="1" kern="0" dirty="0">
                <a:solidFill>
                  <a:schemeClr val="bg1">
                    <a:lumMod val="50000"/>
                  </a:schemeClr>
                </a:solidFill>
                <a:latin typeface="Arial"/>
                <a:ea typeface="宋体"/>
              </a:rPr>
              <a:t>2012, Stiefel et al., 2011). </a:t>
            </a:r>
            <a:endParaRPr lang="en-US" sz="1200" i="1" kern="0" dirty="0">
              <a:solidFill>
                <a:schemeClr val="bg1">
                  <a:lumMod val="50000"/>
                </a:schemeClr>
              </a:solidFill>
              <a:latin typeface="Arial"/>
              <a:ea typeface="宋体"/>
            </a:endParaRPr>
          </a:p>
        </p:txBody>
      </p:sp>
      <p:sp>
        <p:nvSpPr>
          <p:cNvPr id="11" name="Title 2">
            <a:extLst>
              <a:ext uri="{FF2B5EF4-FFF2-40B4-BE49-F238E27FC236}">
                <a16:creationId xmlns:a16="http://schemas.microsoft.com/office/drawing/2014/main" id="{BED923BF-A97E-406A-8094-72636A7DBDBF}"/>
              </a:ext>
            </a:extLst>
          </p:cNvPr>
          <p:cNvSpPr txBox="1">
            <a:spLocks/>
          </p:cNvSpPr>
          <p:nvPr/>
        </p:nvSpPr>
        <p:spPr bwMode="auto">
          <a:xfrm>
            <a:off x="417957" y="34851"/>
            <a:ext cx="8946526" cy="76470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3163" tIns="51581" rIns="103163" bIns="51581" numCol="1" anchor="b" anchorCtr="0" compatLnSpc="1">
            <a:prstTxWarp prst="textNoShape">
              <a:avLst/>
            </a:prstTxWarp>
          </a:bodyPr>
          <a:lstStyle>
            <a:lvl1pPr marL="515813" indent="-515813" algn="l" rtl="0" eaLnBrk="0" fontAlgn="base" hangingPunct="0">
              <a:lnSpc>
                <a:spcPts val="2764"/>
              </a:lnSpc>
              <a:spcBef>
                <a:spcPct val="0"/>
              </a:spcBef>
              <a:spcAft>
                <a:spcPct val="0"/>
              </a:spcAft>
              <a:defRPr sz="2300" b="1">
                <a:solidFill>
                  <a:srgbClr val="60ABD3"/>
                </a:solidFill>
                <a:latin typeface="+mj-lt"/>
                <a:ea typeface="+mj-ea"/>
                <a:cs typeface="+mj-cs"/>
                <a:sym typeface="Arial" charset="0"/>
              </a:defRPr>
            </a:lvl1pPr>
            <a:lvl2pPr marL="515813" indent="-515813" algn="l" rtl="0" eaLnBrk="0" fontAlgn="base" hangingPunct="0">
              <a:lnSpc>
                <a:spcPts val="2764"/>
              </a:lnSpc>
              <a:spcBef>
                <a:spcPct val="0"/>
              </a:spcBef>
              <a:spcAft>
                <a:spcPct val="0"/>
              </a:spcAft>
              <a:defRPr sz="2300" b="1">
                <a:solidFill>
                  <a:srgbClr val="595959"/>
                </a:solidFill>
                <a:latin typeface="Arial" charset="0"/>
                <a:ea typeface="宋体" charset="0"/>
                <a:cs typeface="宋体" charset="0"/>
                <a:sym typeface="Arial" charset="0"/>
              </a:defRPr>
            </a:lvl2pPr>
            <a:lvl3pPr marL="515813" indent="-515813" algn="l" rtl="0" eaLnBrk="0" fontAlgn="base" hangingPunct="0">
              <a:lnSpc>
                <a:spcPts val="2764"/>
              </a:lnSpc>
              <a:spcBef>
                <a:spcPct val="0"/>
              </a:spcBef>
              <a:spcAft>
                <a:spcPct val="0"/>
              </a:spcAft>
              <a:defRPr sz="2300" b="1">
                <a:solidFill>
                  <a:srgbClr val="595959"/>
                </a:solidFill>
                <a:latin typeface="Arial" charset="0"/>
                <a:ea typeface="宋体" charset="0"/>
                <a:cs typeface="宋体" charset="0"/>
                <a:sym typeface="Arial" charset="0"/>
              </a:defRPr>
            </a:lvl3pPr>
            <a:lvl4pPr marL="515813" indent="-515813" algn="l" rtl="0" eaLnBrk="0" fontAlgn="base" hangingPunct="0">
              <a:lnSpc>
                <a:spcPts val="2764"/>
              </a:lnSpc>
              <a:spcBef>
                <a:spcPct val="0"/>
              </a:spcBef>
              <a:spcAft>
                <a:spcPct val="0"/>
              </a:spcAft>
              <a:defRPr sz="2300" b="1">
                <a:solidFill>
                  <a:srgbClr val="595959"/>
                </a:solidFill>
                <a:latin typeface="Arial" charset="0"/>
                <a:ea typeface="宋体" charset="0"/>
                <a:cs typeface="宋体" charset="0"/>
                <a:sym typeface="Arial" charset="0"/>
              </a:defRPr>
            </a:lvl4pPr>
            <a:lvl5pPr marL="515813" indent="-515813" algn="l" rtl="0" eaLnBrk="0" fontAlgn="base" hangingPunct="0">
              <a:lnSpc>
                <a:spcPts val="2764"/>
              </a:lnSpc>
              <a:spcBef>
                <a:spcPct val="0"/>
              </a:spcBef>
              <a:spcAft>
                <a:spcPct val="0"/>
              </a:spcAft>
              <a:defRPr sz="2300" b="1">
                <a:solidFill>
                  <a:srgbClr val="595959"/>
                </a:solidFill>
                <a:latin typeface="Arial" charset="0"/>
                <a:ea typeface="宋体" charset="0"/>
                <a:cs typeface="宋体" charset="0"/>
                <a:sym typeface="Arial" charset="0"/>
              </a:defRPr>
            </a:lvl5pPr>
            <a:lvl6pPr marL="1031626" indent="-515813" algn="l" rtl="0" fontAlgn="base">
              <a:lnSpc>
                <a:spcPts val="2764"/>
              </a:lnSpc>
              <a:spcBef>
                <a:spcPct val="0"/>
              </a:spcBef>
              <a:spcAft>
                <a:spcPct val="0"/>
              </a:spcAft>
              <a:defRPr sz="2300" b="1">
                <a:solidFill>
                  <a:srgbClr val="595959"/>
                </a:solidFill>
                <a:latin typeface="Arial" charset="0"/>
                <a:ea typeface="宋体" charset="0"/>
                <a:cs typeface="宋体" charset="0"/>
                <a:sym typeface="Arial" charset="0"/>
              </a:defRPr>
            </a:lvl6pPr>
            <a:lvl7pPr marL="1547439" indent="-515813" algn="l" rtl="0" fontAlgn="base">
              <a:lnSpc>
                <a:spcPts val="2764"/>
              </a:lnSpc>
              <a:spcBef>
                <a:spcPct val="0"/>
              </a:spcBef>
              <a:spcAft>
                <a:spcPct val="0"/>
              </a:spcAft>
              <a:defRPr sz="2300" b="1">
                <a:solidFill>
                  <a:srgbClr val="595959"/>
                </a:solidFill>
                <a:latin typeface="Arial" charset="0"/>
                <a:ea typeface="宋体" charset="0"/>
                <a:cs typeface="宋体" charset="0"/>
                <a:sym typeface="Arial" charset="0"/>
              </a:defRPr>
            </a:lvl7pPr>
            <a:lvl8pPr marL="2063252" indent="-515813" algn="l" rtl="0" fontAlgn="base">
              <a:lnSpc>
                <a:spcPts val="2764"/>
              </a:lnSpc>
              <a:spcBef>
                <a:spcPct val="0"/>
              </a:spcBef>
              <a:spcAft>
                <a:spcPct val="0"/>
              </a:spcAft>
              <a:defRPr sz="2300" b="1">
                <a:solidFill>
                  <a:srgbClr val="595959"/>
                </a:solidFill>
                <a:latin typeface="Arial" charset="0"/>
                <a:ea typeface="宋体" charset="0"/>
                <a:cs typeface="宋体" charset="0"/>
                <a:sym typeface="Arial" charset="0"/>
              </a:defRPr>
            </a:lvl8pPr>
            <a:lvl9pPr marL="2579065" indent="-515813" algn="l" rtl="0" fontAlgn="base">
              <a:lnSpc>
                <a:spcPts val="2764"/>
              </a:lnSpc>
              <a:spcBef>
                <a:spcPct val="0"/>
              </a:spcBef>
              <a:spcAft>
                <a:spcPct val="0"/>
              </a:spcAft>
              <a:defRPr sz="2300" b="1">
                <a:solidFill>
                  <a:srgbClr val="595959"/>
                </a:solidFill>
                <a:latin typeface="Arial" charset="0"/>
                <a:ea typeface="宋体" charset="0"/>
                <a:cs typeface="宋体" charset="0"/>
                <a:sym typeface="Arial" charset="0"/>
              </a:defRPr>
            </a:lvl9pPr>
          </a:lstStyle>
          <a:p>
            <a:pPr>
              <a:lnSpc>
                <a:spcPts val="2900"/>
              </a:lnSpc>
              <a:defRPr/>
            </a:pPr>
            <a:r>
              <a:rPr lang="en-GB" sz="4400" b="0" kern="0" dirty="0">
                <a:solidFill>
                  <a:srgbClr val="1F497D"/>
                </a:solidFill>
                <a:latin typeface="Century Gothic" panose="020B0502020202020204" pitchFamily="34" charset="0"/>
                <a:ea typeface="宋体"/>
                <a:cs typeface="+mn-cs"/>
              </a:rPr>
              <a:t>Chain Of Infection</a:t>
            </a:r>
          </a:p>
        </p:txBody>
      </p:sp>
      <p:sp>
        <p:nvSpPr>
          <p:cNvPr id="5" name="Oval 4">
            <a:extLst>
              <a:ext uri="{FF2B5EF4-FFF2-40B4-BE49-F238E27FC236}">
                <a16:creationId xmlns:a16="http://schemas.microsoft.com/office/drawing/2014/main" id="{5FC36200-7718-4761-9370-4D5578151E06}"/>
              </a:ext>
            </a:extLst>
          </p:cNvPr>
          <p:cNvSpPr/>
          <p:nvPr/>
        </p:nvSpPr>
        <p:spPr>
          <a:xfrm>
            <a:off x="1042426" y="1435261"/>
            <a:ext cx="2372106" cy="983848"/>
          </a:xfrm>
          <a:prstGeom prst="ellipse">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749A6EA4-0F2C-4550-B4A2-140A51D4BD9F}"/>
              </a:ext>
            </a:extLst>
          </p:cNvPr>
          <p:cNvSpPr txBox="1"/>
          <p:nvPr/>
        </p:nvSpPr>
        <p:spPr>
          <a:xfrm>
            <a:off x="1423686" y="1742519"/>
            <a:ext cx="1990846" cy="369332"/>
          </a:xfrm>
          <a:prstGeom prst="rect">
            <a:avLst/>
          </a:prstGeom>
          <a:noFill/>
        </p:spPr>
        <p:txBody>
          <a:bodyPr wrap="square" rtlCol="0">
            <a:spAutoFit/>
          </a:bodyPr>
          <a:lstStyle/>
          <a:p>
            <a:r>
              <a:rPr lang="en-AU" b="1" dirty="0">
                <a:solidFill>
                  <a:schemeClr val="tx2"/>
                </a:solidFill>
                <a:latin typeface="Arial" panose="020B0604020202020204" pitchFamily="34" charset="0"/>
                <a:cs typeface="Arial" panose="020B0604020202020204" pitchFamily="34" charset="0"/>
              </a:rPr>
              <a:t>Hand Hygiene</a:t>
            </a:r>
          </a:p>
        </p:txBody>
      </p:sp>
      <p:sp>
        <p:nvSpPr>
          <p:cNvPr id="13" name="Oval 12">
            <a:extLst>
              <a:ext uri="{FF2B5EF4-FFF2-40B4-BE49-F238E27FC236}">
                <a16:creationId xmlns:a16="http://schemas.microsoft.com/office/drawing/2014/main" id="{3E4EF7AD-E2E2-485A-AF76-9916465B0EC9}"/>
              </a:ext>
            </a:extLst>
          </p:cNvPr>
          <p:cNvSpPr/>
          <p:nvPr/>
        </p:nvSpPr>
        <p:spPr>
          <a:xfrm>
            <a:off x="1042426" y="2882096"/>
            <a:ext cx="2372106" cy="983848"/>
          </a:xfrm>
          <a:prstGeom prst="ellipse">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5CD45BB6-83A0-40EC-8B0A-2BF10245505C}"/>
              </a:ext>
            </a:extLst>
          </p:cNvPr>
          <p:cNvSpPr txBox="1"/>
          <p:nvPr/>
        </p:nvSpPr>
        <p:spPr>
          <a:xfrm>
            <a:off x="1423686" y="2780185"/>
            <a:ext cx="1909823" cy="923330"/>
          </a:xfrm>
          <a:prstGeom prst="rect">
            <a:avLst/>
          </a:prstGeom>
          <a:noFill/>
        </p:spPr>
        <p:txBody>
          <a:bodyPr wrap="square" rtlCol="0">
            <a:spAutoFit/>
          </a:bodyPr>
          <a:lstStyle/>
          <a:p>
            <a:r>
              <a:rPr lang="en-AU" b="1" dirty="0">
                <a:solidFill>
                  <a:schemeClr val="tx2"/>
                </a:solidFill>
                <a:latin typeface="Arial" panose="020B0604020202020204" pitchFamily="34" charset="0"/>
                <a:cs typeface="Arial" panose="020B0604020202020204" pitchFamily="34" charset="0"/>
              </a:rPr>
              <a:t> </a:t>
            </a:r>
          </a:p>
          <a:p>
            <a:r>
              <a:rPr lang="en-AU" b="1" dirty="0">
                <a:solidFill>
                  <a:schemeClr val="tx2"/>
                </a:solidFill>
                <a:latin typeface="Arial" panose="020B0604020202020204" pitchFamily="34" charset="0"/>
                <a:cs typeface="Arial" panose="020B0604020202020204" pitchFamily="34" charset="0"/>
              </a:rPr>
              <a:t>Standard Precautions</a:t>
            </a:r>
          </a:p>
        </p:txBody>
      </p:sp>
      <p:sp>
        <p:nvSpPr>
          <p:cNvPr id="15" name="Oval 14">
            <a:extLst>
              <a:ext uri="{FF2B5EF4-FFF2-40B4-BE49-F238E27FC236}">
                <a16:creationId xmlns:a16="http://schemas.microsoft.com/office/drawing/2014/main" id="{FF32600B-1B21-4673-9F46-6EAD07DDDF29}"/>
              </a:ext>
            </a:extLst>
          </p:cNvPr>
          <p:cNvSpPr/>
          <p:nvPr/>
        </p:nvSpPr>
        <p:spPr>
          <a:xfrm>
            <a:off x="1042426" y="4328931"/>
            <a:ext cx="2372106" cy="983848"/>
          </a:xfrm>
          <a:prstGeom prst="ellipse">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53AA17D1-0A0E-49C3-B6C9-ABAEC76BC596}"/>
              </a:ext>
            </a:extLst>
          </p:cNvPr>
          <p:cNvSpPr txBox="1"/>
          <p:nvPr/>
        </p:nvSpPr>
        <p:spPr>
          <a:xfrm>
            <a:off x="1597306" y="4633804"/>
            <a:ext cx="1736203" cy="369332"/>
          </a:xfrm>
          <a:prstGeom prst="rect">
            <a:avLst/>
          </a:prstGeom>
          <a:noFill/>
        </p:spPr>
        <p:txBody>
          <a:bodyPr wrap="square" rtlCol="0">
            <a:spAutoFit/>
          </a:bodyPr>
          <a:lstStyle/>
          <a:p>
            <a:r>
              <a:rPr lang="en-AU" b="1" dirty="0">
                <a:solidFill>
                  <a:schemeClr val="tx2"/>
                </a:solidFill>
                <a:latin typeface="Arial" panose="020B0604020202020204" pitchFamily="34" charset="0"/>
                <a:cs typeface="Arial" panose="020B0604020202020204" pitchFamily="34" charset="0"/>
              </a:rPr>
              <a:t>Cleaning</a:t>
            </a:r>
          </a:p>
        </p:txBody>
      </p:sp>
      <p:pic>
        <p:nvPicPr>
          <p:cNvPr id="3" name="Picture 2">
            <a:extLst>
              <a:ext uri="{FF2B5EF4-FFF2-40B4-BE49-F238E27FC236}">
                <a16:creationId xmlns:a16="http://schemas.microsoft.com/office/drawing/2014/main" id="{6350FC6B-7784-49D7-8FE4-165183C16753}"/>
              </a:ext>
            </a:extLst>
          </p:cNvPr>
          <p:cNvPicPr>
            <a:picLocks noChangeAspect="1"/>
          </p:cNvPicPr>
          <p:nvPr/>
        </p:nvPicPr>
        <p:blipFill>
          <a:blip r:embed="rId7"/>
          <a:stretch>
            <a:fillRect/>
          </a:stretch>
        </p:blipFill>
        <p:spPr>
          <a:xfrm>
            <a:off x="3515418" y="1435261"/>
            <a:ext cx="2121296" cy="1159642"/>
          </a:xfrm>
          <a:prstGeom prst="rect">
            <a:avLst/>
          </a:prstGeom>
        </p:spPr>
      </p:pic>
      <p:pic>
        <p:nvPicPr>
          <p:cNvPr id="17" name="Picture 16">
            <a:extLst>
              <a:ext uri="{FF2B5EF4-FFF2-40B4-BE49-F238E27FC236}">
                <a16:creationId xmlns:a16="http://schemas.microsoft.com/office/drawing/2014/main" id="{9D599F59-C827-4EB0-B566-0BE238F19CBD}"/>
              </a:ext>
            </a:extLst>
          </p:cNvPr>
          <p:cNvPicPr>
            <a:picLocks noChangeAspect="1"/>
          </p:cNvPicPr>
          <p:nvPr/>
        </p:nvPicPr>
        <p:blipFill>
          <a:blip r:embed="rId7"/>
          <a:stretch>
            <a:fillRect/>
          </a:stretch>
        </p:blipFill>
        <p:spPr>
          <a:xfrm>
            <a:off x="3543866" y="2780185"/>
            <a:ext cx="2121296" cy="1159642"/>
          </a:xfrm>
          <a:prstGeom prst="rect">
            <a:avLst/>
          </a:prstGeom>
        </p:spPr>
      </p:pic>
      <p:pic>
        <p:nvPicPr>
          <p:cNvPr id="18" name="Picture 17">
            <a:extLst>
              <a:ext uri="{FF2B5EF4-FFF2-40B4-BE49-F238E27FC236}">
                <a16:creationId xmlns:a16="http://schemas.microsoft.com/office/drawing/2014/main" id="{4804F98A-6CCB-4BF6-AAC2-ED4D25235BEE}"/>
              </a:ext>
            </a:extLst>
          </p:cNvPr>
          <p:cNvPicPr>
            <a:picLocks noChangeAspect="1"/>
          </p:cNvPicPr>
          <p:nvPr/>
        </p:nvPicPr>
        <p:blipFill>
          <a:blip r:embed="rId7"/>
          <a:stretch>
            <a:fillRect/>
          </a:stretch>
        </p:blipFill>
        <p:spPr>
          <a:xfrm>
            <a:off x="3613130" y="4238649"/>
            <a:ext cx="2121296" cy="1159642"/>
          </a:xfrm>
          <a:prstGeom prst="rect">
            <a:avLst/>
          </a:prstGeom>
        </p:spPr>
      </p:pic>
      <p:pic>
        <p:nvPicPr>
          <p:cNvPr id="2" name="Media1 slide 9 New">
            <a:hlinkClick r:id="" action="ppaction://media"/>
            <a:extLst>
              <a:ext uri="{FF2B5EF4-FFF2-40B4-BE49-F238E27FC236}">
                <a16:creationId xmlns:a16="http://schemas.microsoft.com/office/drawing/2014/main" id="{13E4F5B1-5442-41B8-AD85-DC743A49FB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54274492"/>
      </p:ext>
    </p:extLst>
  </p:cSld>
  <p:clrMapOvr>
    <a:masterClrMapping/>
  </p:clrMapOvr>
  <mc:AlternateContent xmlns:mc="http://schemas.openxmlformats.org/markup-compatibility/2006" xmlns:p14="http://schemas.microsoft.com/office/powerpoint/2010/main">
    <mc:Choice Requires="p14">
      <p:transition spd="slow" p14:dur="2000" advClick="0" advTm="460"/>
    </mc:Choice>
    <mc:Fallback xmlns="">
      <p:transition spd="slow" advClick="0" advTm="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74A04AFFB3D84A8DC7CD18D34A16F4" ma:contentTypeVersion="0" ma:contentTypeDescription="Create a new document." ma:contentTypeScope="" ma:versionID="bd437f4f3576ffa2582ebb194dc7c41b">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49D11C-3F9A-4259-880C-B46D1C4C7A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F722ADB-A005-4A6F-8FAC-499B1E16AD0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04854025-0C74-4A53-9A91-35E2A14EE1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1819</TotalTime>
  <Words>1248</Words>
  <Application>Microsoft Office PowerPoint</Application>
  <PresentationFormat>Widescreen</PresentationFormat>
  <Paragraphs>137</Paragraphs>
  <Slides>11</Slides>
  <Notes>8</Notes>
  <HiddenSlides>0</HiddenSlides>
  <MMClips>10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Calibri Light</vt:lpstr>
      <vt:lpstr>Century Gothic</vt:lpstr>
      <vt:lpstr>Office Theme</vt:lpstr>
      <vt:lpstr>1_Office Theme</vt:lpstr>
      <vt:lpstr>COVID-19 Infection Prevention and Control For Care Home Settings  </vt:lpstr>
      <vt:lpstr>PowerPoint Presentation</vt:lpstr>
      <vt:lpstr>PowerPoint Presentation</vt:lpstr>
      <vt:lpstr>Coronavirus and COVID-19</vt:lpstr>
      <vt:lpstr>     SARS-CoV-2</vt:lpstr>
      <vt:lpstr>Severity of COVID-19 illness</vt:lpstr>
      <vt:lpstr>What are the symptoms of COVID-19?</vt:lpstr>
      <vt:lpstr>How is COVID-19 transmitted?</vt:lpstr>
      <vt:lpstr>PowerPoint Presentation</vt:lpstr>
      <vt:lpstr>Useful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Infection Prevention and Control For Care Home Settings</dc:title>
  <dc:creator>Tracey Gauci</dc:creator>
  <cp:lastModifiedBy>Michael McClymont</cp:lastModifiedBy>
  <cp:revision>90</cp:revision>
  <dcterms:created xsi:type="dcterms:W3CDTF">2020-05-04T16:38:29Z</dcterms:created>
  <dcterms:modified xsi:type="dcterms:W3CDTF">2020-06-09T09:15:06Z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0x0101001174A04AFFB3D84A8DC7CD18D34A16F4</vt:lpwstr>
  </property>
</Properties>
</file>